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F7CE7-A131-46A1-AFD0-BE653C9371A3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A0B00-5C9D-4AF9-9E6F-8D9F024101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14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0B00-5C9D-4AF9-9E6F-8D9F02410191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71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0B00-5C9D-4AF9-9E6F-8D9F024101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0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asnecov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развития речи в 6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Сочинение по картине В.М. Васнецова      «Богатыри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600" dirty="0" smtClean="0"/>
              <a:t>                                                                 Учитель русского языка и литературы </a:t>
            </a:r>
          </a:p>
          <a:p>
            <a:pPr marL="0" indent="0" algn="ctr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МОУ санаторной школы – интернат № 6 </a:t>
            </a:r>
          </a:p>
          <a:p>
            <a:pPr marL="0" indent="0" algn="ctr">
              <a:buNone/>
            </a:pPr>
            <a:r>
              <a:rPr lang="ru-RU" sz="1600" dirty="0" smtClean="0"/>
              <a:t>                                                          г. Ярославль</a:t>
            </a:r>
            <a:endParaRPr lang="ru-RU" sz="1600" dirty="0" smtClean="0"/>
          </a:p>
          <a:p>
            <a:pPr marL="0" indent="0" algn="ctr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240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576062"/>
            <a:ext cx="7772400" cy="191683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Вступление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1556792"/>
            <a:ext cx="5364087" cy="4082008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Виктор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Михайлович Васнецов- замечательный русский художник. Он жил и творил во второй половине 19 и начале 20 века. Большое влияние на его творчество оказала устная народная поэзия. Картины «Ковер-самолет», «Аленушка», «Иван-Царевич на сером волке» и другие были написаны по мотивам русских народных сказок и былин.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«Богатыри» – лучшее произведение Васнецова. Над ним художник работал более двадцати лет.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Виктор Михайлович Васнецов 1848-192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9"/>
            <a:ext cx="324036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39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АСНЕЦОВ Виктор - Богаты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05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3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488026" cy="23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996952"/>
            <a:ext cx="29040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9723"/>
            <a:ext cx="1728192" cy="303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365104"/>
            <a:ext cx="4104457" cy="19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3816424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03475"/>
            <a:ext cx="3600400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3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Беседа по содержанию картины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Кого вы видите на картине?</a:t>
            </a:r>
          </a:p>
          <a:p>
            <a:r>
              <a:rPr lang="ru-RU" sz="2400" dirty="0" smtClean="0"/>
              <a:t>Кто эти богатыри?</a:t>
            </a:r>
          </a:p>
          <a:p>
            <a:r>
              <a:rPr lang="ru-RU" sz="2400" dirty="0" smtClean="0"/>
              <a:t>Как они одеты?</a:t>
            </a:r>
          </a:p>
          <a:p>
            <a:r>
              <a:rPr lang="ru-RU" sz="2400" dirty="0" smtClean="0"/>
              <a:t>Какие под ними кони?</a:t>
            </a:r>
          </a:p>
          <a:p>
            <a:r>
              <a:rPr lang="ru-RU" sz="2400" dirty="0" smtClean="0"/>
              <a:t>Где остановились всадники и что они делают?</a:t>
            </a:r>
          </a:p>
          <a:p>
            <a:r>
              <a:rPr lang="ru-RU" sz="2400" dirty="0" smtClean="0"/>
              <a:t>Как они всматриваются вдаль? Почему?</a:t>
            </a:r>
          </a:p>
          <a:p>
            <a:r>
              <a:rPr lang="ru-RU" sz="2400" dirty="0" smtClean="0"/>
              <a:t>В каком состоянии их оружие?</a:t>
            </a:r>
          </a:p>
          <a:p>
            <a:r>
              <a:rPr lang="ru-RU" sz="2400" dirty="0" smtClean="0"/>
              <a:t>Какие детали картины подтверждают это?</a:t>
            </a:r>
          </a:p>
          <a:p>
            <a:r>
              <a:rPr lang="ru-RU" sz="2400" dirty="0" smtClean="0"/>
              <a:t>Как выглядит окружающая богатырей при</a:t>
            </a:r>
          </a:p>
          <a:p>
            <a:pPr marL="0" indent="0">
              <a:buNone/>
            </a:pPr>
            <a:r>
              <a:rPr lang="ru-RU" sz="2400" dirty="0" smtClean="0"/>
              <a:t>рода?</a:t>
            </a:r>
          </a:p>
          <a:p>
            <a:r>
              <a:rPr lang="ru-RU" sz="2400" dirty="0" smtClean="0"/>
              <a:t>Как стоят богатыри на рубеже родной зем</a:t>
            </a:r>
          </a:p>
          <a:p>
            <a:pPr marL="0" indent="0">
              <a:buNone/>
            </a:pPr>
            <a:r>
              <a:rPr lang="ru-RU" sz="2400" dirty="0" smtClean="0"/>
              <a:t>ли?</a:t>
            </a:r>
          </a:p>
          <a:p>
            <a:endParaRPr lang="ru-RU" sz="2400" dirty="0"/>
          </a:p>
        </p:txBody>
      </p:sp>
      <p:pic>
        <p:nvPicPr>
          <p:cNvPr id="3074" name="Picture 2" descr="Богатыри. (Три богатыря) - Деталь: Илья Муромец - В.М. Васнец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61762"/>
            <a:ext cx="2273423" cy="21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886" y="3928648"/>
            <a:ext cx="2340585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2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7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Беседа по содержанию картины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Какие черты русского народного характера, воспетые в былинах, отразил художник  в образе Ильи Муромца, Добрыни Никитича, Алёши Поповича?</a:t>
            </a:r>
          </a:p>
          <a:p>
            <a:r>
              <a:rPr lang="ru-RU" sz="2400" dirty="0" smtClean="0"/>
              <a:t>Что прославляется в картине Васнецова?</a:t>
            </a:r>
          </a:p>
          <a:p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208314" cy="274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Богатыри. (Три богатыря) - Деталь: Алеша Попович - В.М. Васнец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68959"/>
            <a:ext cx="1656184" cy="291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13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Примерное сочинение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  </a:t>
            </a:r>
            <a:r>
              <a:rPr lang="ru-RU" sz="1800" dirty="0" smtClean="0"/>
              <a:t>Виктор Михайлович Васнецов – один из известных и любимых русских художников. Большое влияние на его творчество оказала устная народная поэзия. Его самые известные картины написаны по мотивам русских народных сказок, былин. «Богатыри» – лучшее произведение Васнецова. Над ним художник работал более </a:t>
            </a:r>
            <a:r>
              <a:rPr lang="ru-RU" sz="1800" dirty="0"/>
              <a:t>д</a:t>
            </a:r>
            <a:r>
              <a:rPr lang="ru-RU" sz="1800" dirty="0" smtClean="0"/>
              <a:t>вадцати лет. </a:t>
            </a:r>
          </a:p>
          <a:p>
            <a:pPr marL="0" indent="0">
              <a:buNone/>
            </a:pPr>
            <a:r>
              <a:rPr lang="ru-RU" sz="1800" dirty="0" smtClean="0"/>
              <a:t>   На картине мы видим трех могучих богатырей. Это Добрыня Никитич, Илья Муромец и Алеша Попович.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Они богато и красиво одеты. Под ними сильные богатырские кони. Их оружие наготове. Добрыня Никитич вынимает меч из ножен, Илья Муромец повернул копьё в сторону врага, Алеша Попович уже наложил на лук стрелу.</a:t>
            </a:r>
          </a:p>
          <a:p>
            <a:pPr marL="0" indent="0">
              <a:buNone/>
            </a:pPr>
            <a:r>
              <a:rPr lang="ru-RU" sz="1800" dirty="0" smtClean="0"/>
              <a:t>  Всадники остановились на границе русской земли и зорко всматриваются вдаль. Вокруг них виднеются холмы, перелески, над ними плывут облака. Крепко стоят богатыри на рубеже родной земли.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В облике Ильи Муромца художник отразил силу, мудрость, благородство, в Добрыне Никитиче отметил знание, опытность, решимость. В образе Алёши поповича показал безграничную отвагу, смелость и весёлый характер. В картине «Богатыри» прославляется мощь, высокие духовные качества и патриотизм русского народа.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53855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403</Words>
  <Application>Microsoft Office PowerPoint</Application>
  <PresentationFormat>Экран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развития речи в 6 классе </vt:lpstr>
      <vt:lpstr>Вступление</vt:lpstr>
      <vt:lpstr>Презентация PowerPoint</vt:lpstr>
      <vt:lpstr>Презентация PowerPoint</vt:lpstr>
      <vt:lpstr>Беседа по содержанию картины</vt:lpstr>
      <vt:lpstr>Беседа по содержанию картины</vt:lpstr>
      <vt:lpstr>Примерное сочинение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Вступление</dc:title>
  <cp:lastModifiedBy>Библиотека</cp:lastModifiedBy>
  <cp:revision>12</cp:revision>
  <dcterms:modified xsi:type="dcterms:W3CDTF">2018-12-28T11:05:13Z</dcterms:modified>
</cp:coreProperties>
</file>