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1" r:id="rId3"/>
    <p:sldId id="257" r:id="rId4"/>
    <p:sldId id="259" r:id="rId5"/>
    <p:sldId id="258" r:id="rId6"/>
    <p:sldId id="264" r:id="rId7"/>
    <p:sldId id="260" r:id="rId8"/>
    <p:sldId id="266" r:id="rId9"/>
    <p:sldId id="263" r:id="rId10"/>
    <p:sldId id="271" r:id="rId11"/>
    <p:sldId id="270" r:id="rId12"/>
    <p:sldId id="273" r:id="rId13"/>
    <p:sldId id="274" r:id="rId14"/>
    <p:sldId id="267" r:id="rId15"/>
    <p:sldId id="275" r:id="rId16"/>
    <p:sldId id="276" r:id="rId17"/>
    <p:sldId id="262" r:id="rId18"/>
    <p:sldId id="269" r:id="rId19"/>
    <p:sldId id="277" r:id="rId20"/>
    <p:sldId id="268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21" autoAdjust="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04.01.2004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04.01.2004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ietnam.vnanet.vn/VNP_Upload/News/2010-4/Images/04-10Fa08L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ietnam.vnanet.vn/VNP_Upload/News/2010-4/Images/04-10Fa01L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vietnam.vnanet.vn/VNP_Upload/News/2010-4/Images/04-10Fa05L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vietnam.vnanet.vn/VNP_Upload/News/2010-4/Images/04-10Fa04L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vietnam.vnanet.vn/VNP_Upload/News/2010-4/Images/04-10Fa07L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920880" cy="2924896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Вьетнамский</a:t>
            </a:r>
            <a:r>
              <a:rPr lang="ru-RU" sz="6600" dirty="0" smtClean="0"/>
              <a:t> костюм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296744" cy="12961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5 класс МООУ санаторная школа-интернат №6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.tourister.ru/files/4/4/0/9/5/7/2/clones/449_317_fixedwid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992888" cy="56430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609329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Вьетнамские девушки на народном празднике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ietnamguide.ru/uploads/poleznoje/aodai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1"/>
            <a:ext cx="3841738" cy="59247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019751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Вьетнамская студентка в саду в национальном костюме </a:t>
            </a:r>
            <a:r>
              <a:rPr lang="ru-RU" sz="2400" dirty="0" err="1" smtClean="0"/>
              <a:t>аозай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02484" cy="58326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623731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Девушки стюардессы в костюмах </a:t>
            </a:r>
            <a:r>
              <a:rPr lang="ru-RU" sz="2400" dirty="0" err="1" smtClean="0"/>
              <a:t>аозай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3.turbina.ru/photos.4/4/5/1/1/7/1871154/normal.photo/Tchto-takoe-aoz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56886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6165305"/>
            <a:ext cx="712879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Простые вьетнамские женщины в костюме </a:t>
            </a:r>
            <a:r>
              <a:rPr lang="ru-RU" sz="2400" dirty="0" err="1" smtClean="0"/>
              <a:t>аозай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29334"/>
            <a:ext cx="8017790" cy="5752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135687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Вьетнамский национальный мужской костюм </a:t>
            </a:r>
            <a:r>
              <a:rPr lang="ru-RU" sz="2400" dirty="0" err="1" smtClean="0"/>
              <a:t>аозай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61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8.vietbao.vn/images/vn801/van-hoa/11087942-tiendoan-ao-dai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242" y="188640"/>
            <a:ext cx="4724030" cy="58326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61653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Мужчины в национальном костюме </a:t>
            </a:r>
            <a:r>
              <a:rPr lang="ru-RU" sz="2400" dirty="0" err="1" smtClean="0"/>
              <a:t>аозай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xaluan.com/images/news/Image/2009/01/26/1233008698.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536504" cy="576064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35696" y="6135687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Мужчины в национальном костюме </a:t>
            </a:r>
            <a:r>
              <a:rPr lang="ru-RU" sz="2400" dirty="0" err="1" smtClean="0"/>
              <a:t>аозай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etnamguide.ru/uploads/poleznoje/aodai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0025"/>
            <a:ext cx="3782194" cy="603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vietnamguide.ru/uploads/poleznoje/aodai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4104456" cy="60424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9552" y="6237312"/>
            <a:ext cx="786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Национальный костюм  Вьетнама </a:t>
            </a:r>
            <a:r>
              <a:rPr lang="ru-RU" sz="2400" dirty="0" err="1" smtClean="0"/>
              <a:t>аозай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300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usion-tour.ru/tours/vietnam/about/Ao_dai_clip_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395165" cy="6093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237313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Портрет «Девушка у лилии» (девушка в костюме </a:t>
            </a:r>
            <a:r>
              <a:rPr lang="ru-RU" sz="2400" dirty="0" err="1" smtClean="0"/>
              <a:t>аозай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Ао зай Вьетн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7"/>
            <a:ext cx="6192688" cy="59766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6279703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саммите АТЭС в 2006 году во Вьетнаме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vietnam.vnanet.vn/Upload/news/2010-4/images/04-10fa08l.jpg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36904" cy="547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58772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Жених и невеста в национальных костюмах народности красных </a:t>
            </a:r>
            <a:r>
              <a:rPr lang="ru-RU" sz="2400" dirty="0" err="1" smtClean="0"/>
              <a:t>зао</a:t>
            </a:r>
            <a:r>
              <a:rPr lang="ru-RU" sz="2400" dirty="0" smtClean="0"/>
              <a:t> в день свадьбы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333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316923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09329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Саммит АТЭС в 2006 году во Вьетнаме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926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cb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571744"/>
            <a:ext cx="6122404" cy="3500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829600" y="620688"/>
            <a:ext cx="8172400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414724" y="642918"/>
            <a:ext cx="105587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за 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vietnam.vnanet.vn/Upload/news/2010-4/images/04-10fa01l.jpg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70485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15616" y="616530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Головной платок женщины народности красного </a:t>
            </a:r>
            <a:r>
              <a:rPr lang="ru-RU" sz="2400" dirty="0" err="1" smtClean="0"/>
              <a:t>зао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546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vietnam.vnanet.vn/Upload/news/2010-4/images/04-10fa05l.jpg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92888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8" y="609329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уборке риса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785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vietnam.vnanet.vn/Upload/news/2010-4/images/04-10fa04l.jpg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80" cy="50141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902" y="5877272"/>
            <a:ext cx="911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Женщины народности красных </a:t>
            </a:r>
            <a:r>
              <a:rPr lang="ru-RU" sz="2400" dirty="0" err="1" smtClean="0"/>
              <a:t>зао</a:t>
            </a:r>
            <a:r>
              <a:rPr lang="ru-RU" sz="2400" dirty="0" smtClean="0"/>
              <a:t> в национальных костюмах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657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60648"/>
            <a:ext cx="7776864" cy="5466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94928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Мужской национальный костюм народности красных </a:t>
            </a:r>
            <a:r>
              <a:rPr lang="ru-RU" sz="2400" dirty="0" err="1" smtClean="0"/>
              <a:t>зао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854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vietnam.vnanet.vn/Upload/news/2010-4/images/04-10fa07l.jpg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064896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616404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Мужской головной убор народности красных </a:t>
            </a:r>
            <a:r>
              <a:rPr lang="ru-RU" sz="2400" dirty="0" err="1" smtClean="0"/>
              <a:t>зао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844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4664"/>
            <a:ext cx="8101035" cy="5407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021288"/>
            <a:ext cx="7516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Подготовка мальчиков к национальному обряду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421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ietnamguide.ru/uploads/poleznoje/aodai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032448" cy="597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vietnamguide.ru/uploads/poleznoje/aodai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824411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176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132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Вьетнамский костюм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Вьетнамский костюм</dc:title>
  <cp:lastModifiedBy>Татьяна</cp:lastModifiedBy>
  <cp:revision>74</cp:revision>
  <dcterms:modified xsi:type="dcterms:W3CDTF">2004-01-04T13:53:05Z</dcterms:modified>
</cp:coreProperties>
</file>