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9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5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5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1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8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4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8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8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4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0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D632-CA6C-4F53-A46B-E785F3D67F44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ED83A-AC44-4CD5-B242-B0C56D885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5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https://vk.com/public193834372" TargetMode="External" Type="http://schemas.openxmlformats.org/officeDocument/2006/relationships/hyperlink"/><Relationship Id="rId13" Target="../media/image6.jpeg" Type="http://schemas.openxmlformats.org/officeDocument/2006/relationships/image"/><Relationship Id="rId18" Target="https://vk.com/superdiary2018" TargetMode="External" Type="http://schemas.openxmlformats.org/officeDocument/2006/relationships/hyperlink"/><Relationship Id="rId3" Target="https://int6-yar.edu.yar.ru/" TargetMode="External" Type="http://schemas.openxmlformats.org/officeDocument/2006/relationships/hyperlink"/><Relationship Id="rId21" Target="../media/image11.jpeg" Type="http://schemas.openxmlformats.org/officeDocument/2006/relationships/image"/><Relationship Id="rId7" Target="mailto:yarschin006@yandex.ru" TargetMode="External" Type="http://schemas.openxmlformats.org/officeDocument/2006/relationships/hyperlink"/><Relationship Id="rId12" Target="../media/image5.jpeg" Type="http://schemas.openxmlformats.org/officeDocument/2006/relationships/image"/><Relationship Id="rId17" Target="../media/image9.jpeg" Type="http://schemas.openxmlformats.org/officeDocument/2006/relationships/image"/><Relationship Id="rId25" Target="https://vk.com/id82033295" TargetMode="External" Type="http://schemas.openxmlformats.org/officeDocument/2006/relationships/hyperlink"/><Relationship Id="rId2" Target="../media/image1.jpeg" Type="http://schemas.openxmlformats.org/officeDocument/2006/relationships/image"/><Relationship Id="rId16" Target="https://vk.com/id151399191" TargetMode="External" Type="http://schemas.openxmlformats.org/officeDocument/2006/relationships/hyperlink"/><Relationship Id="rId20" Target="https://vk.com/folkloretraining" TargetMode="External" Type="http://schemas.openxmlformats.org/officeDocument/2006/relationships/hyperlink"/><Relationship Id="rId1" Target="../slideLayouts/slideLayout1.xml" Type="http://schemas.openxmlformats.org/officeDocument/2006/relationships/slideLayout"/><Relationship Id="rId6" Target="../media/image3.jpeg" Type="http://schemas.openxmlformats.org/officeDocument/2006/relationships/image"/><Relationship Id="rId11" Target="mailto:kalmus.inga@yandex.ru" TargetMode="External" Type="http://schemas.openxmlformats.org/officeDocument/2006/relationships/hyperlink"/><Relationship Id="rId24" Target="../media/image13.jpeg" Type="http://schemas.openxmlformats.org/officeDocument/2006/relationships/image"/><Relationship Id="rId5" Target="https://vk.com/public192015313" TargetMode="External" Type="http://schemas.openxmlformats.org/officeDocument/2006/relationships/hyperlink"/><Relationship Id="rId15" Target="../media/image8.jpeg" Type="http://schemas.openxmlformats.org/officeDocument/2006/relationships/image"/><Relationship Id="rId23" Target="https://vk.com/sypersvetka" TargetMode="External" Type="http://schemas.openxmlformats.org/officeDocument/2006/relationships/hyperlink"/><Relationship Id="rId10" Target="../media/image4.jpeg" Type="http://schemas.openxmlformats.org/officeDocument/2006/relationships/image"/><Relationship Id="rId19" Target="../media/image10.jpeg" Type="http://schemas.openxmlformats.org/officeDocument/2006/relationships/image"/><Relationship Id="rId4" Target="../media/image2.jpeg" Type="http://schemas.openxmlformats.org/officeDocument/2006/relationships/image"/><Relationship Id="rId9" Target="https://vk.com/club193589296" TargetMode="External" Type="http://schemas.openxmlformats.org/officeDocument/2006/relationships/hyperlink"/><Relationship Id="rId14" Target="../media/image7.jpeg" Type="http://schemas.openxmlformats.org/officeDocument/2006/relationships/image"/><Relationship Id="rId22" Target="../media/image12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1213052" y="2852639"/>
            <a:ext cx="3381126" cy="408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369561" y="1721740"/>
            <a:ext cx="534616" cy="3187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8793677" y="1686436"/>
            <a:ext cx="410783" cy="3405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284601" y="2048596"/>
            <a:ext cx="3565468" cy="8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</a:t>
            </a:r>
          </a:p>
          <a:p>
            <a:pPr algn="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учительская. </a:t>
            </a:r>
          </a:p>
          <a:p>
            <a:pPr algn="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 6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5094876" y="2643223"/>
            <a:ext cx="3000517" cy="101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73009" y="1976482"/>
            <a:ext cx="345089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взаимодействие</a:t>
            </a:r>
          </a:p>
          <a:p>
            <a:pPr algn="ctr"/>
            <a:endParaRPr lang="ru-RU" sz="9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бесед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11830972" y="3301904"/>
            <a:ext cx="179603" cy="3308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7641890" y="3312831"/>
            <a:ext cx="655638" cy="308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84396" y="3662867"/>
            <a:ext cx="1440606" cy="769441"/>
          </a:xfrm>
          <a:prstGeom prst="rect">
            <a:avLst/>
          </a:prstGeom>
          <a:noFill/>
          <a:ln w="28575" cmpd="dbl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</a:p>
          <a:p>
            <a:pPr algn="ctr"/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еятельность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361575" y="3627959"/>
            <a:ext cx="1730217" cy="800219"/>
          </a:xfrm>
          <a:prstGeom prst="rect">
            <a:avLst/>
          </a:prstGeom>
          <a:noFill/>
          <a:ln w="28575" cmpd="dbl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</a:p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события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51187" y="3635925"/>
            <a:ext cx="2268301" cy="784830"/>
          </a:xfrm>
          <a:prstGeom prst="rect">
            <a:avLst/>
          </a:prstGeom>
          <a:noFill/>
          <a:ln w="31750" cmpd="dbl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</a:t>
            </a:r>
          </a:p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</a:t>
            </a:r>
            <a:endParaRPr lang="ru-RU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5458" y="3662867"/>
            <a:ext cx="1827394" cy="784830"/>
          </a:xfrm>
          <a:prstGeom prst="rect">
            <a:avLst/>
          </a:prstGeom>
          <a:noFill/>
          <a:ln w="31750" cmpd="dbl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служба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080" y="3673176"/>
            <a:ext cx="1816795" cy="784830"/>
          </a:xfrm>
          <a:prstGeom prst="rect">
            <a:avLst/>
          </a:prstGeom>
          <a:noFill/>
          <a:ln w="28575" cmpd="dbl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взаимодействие</a:t>
            </a:r>
          </a:p>
          <a:p>
            <a:pPr algn="ctr"/>
            <a:endPara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1013958" y="3258788"/>
            <a:ext cx="222749" cy="417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179155" y="3284500"/>
            <a:ext cx="0" cy="378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594177" y="3270507"/>
            <a:ext cx="282404" cy="3622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702909" y="3662867"/>
            <a:ext cx="1394934" cy="769441"/>
          </a:xfrm>
          <a:prstGeom prst="rect">
            <a:avLst/>
          </a:prstGeom>
          <a:noFill/>
          <a:ln w="28575" cmpd="dbl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</a:t>
            </a:r>
          </a:p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177" y="537829"/>
            <a:ext cx="4889500" cy="1171227"/>
          </a:xfrm>
          <a:prstGeom prst="rect">
            <a:avLst/>
          </a:prstGeom>
        </p:spPr>
      </p:pic>
      <p:sp>
        <p:nvSpPr>
          <p:cNvPr id="73" name="Прямоугольник 72"/>
          <p:cNvSpPr/>
          <p:nvPr/>
        </p:nvSpPr>
        <p:spPr>
          <a:xfrm>
            <a:off x="4768017" y="1659292"/>
            <a:ext cx="330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https://int6-yar.edu.yar.ru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13051" y="2027146"/>
            <a:ext cx="3381126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Санаторная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 №6.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директора</a:t>
            </a: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02" y="2057799"/>
            <a:ext cx="847572" cy="783452"/>
          </a:xfrm>
          <a:prstGeom prst="roundRect">
            <a:avLst>
              <a:gd name="adj" fmla="val 774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5" name="Прямоугольник 74"/>
          <p:cNvSpPr/>
          <p:nvPr/>
        </p:nvSpPr>
        <p:spPr>
          <a:xfrm>
            <a:off x="1224643" y="2861525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https://vk.com/public192015313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03" y="5029928"/>
            <a:ext cx="1688465" cy="695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5" name="Прямоугольник 84"/>
          <p:cNvSpPr/>
          <p:nvPr/>
        </p:nvSpPr>
        <p:spPr>
          <a:xfrm>
            <a:off x="4270182" y="4458006"/>
            <a:ext cx="23198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УР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Аракчеева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Алексеевна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yarschin006@yandex.ru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70409" y="98798"/>
            <a:ext cx="10729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дистанционного взаимодействия участников образовательных отношений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290608" y="4527792"/>
            <a:ext cx="1929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https://vk.com/public193834372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8297528" y="2927626"/>
            <a:ext cx="3552540" cy="4046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8603885" y="2895203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https://vk.com/club193589296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43" y="2057799"/>
            <a:ext cx="961926" cy="8698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4" name="Прямоугольник 103"/>
          <p:cNvSpPr/>
          <p:nvPr/>
        </p:nvSpPr>
        <p:spPr>
          <a:xfrm>
            <a:off x="-96674" y="4458006"/>
            <a:ext cx="23372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ВР</a:t>
            </a:r>
          </a:p>
          <a:p>
            <a:pPr algn="ct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Кальмус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Инга Николаевна</a:t>
            </a: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kalmus.inga@yandex.ru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2" name="Прямая со стрелкой 111"/>
          <p:cNvCxnSpPr/>
          <p:nvPr/>
        </p:nvCxnSpPr>
        <p:spPr>
          <a:xfrm>
            <a:off x="9558263" y="3344501"/>
            <a:ext cx="0" cy="328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33829" y="4565132"/>
            <a:ext cx="1653840" cy="2104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61575" y="4527792"/>
            <a:ext cx="1694357" cy="1992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17375" y="5762505"/>
            <a:ext cx="1338557" cy="1007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1" y="5874324"/>
            <a:ext cx="866896" cy="819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-89137" y="5471173"/>
            <a:ext cx="2335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https://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vk.com/id151399191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904" y="5874852"/>
            <a:ext cx="876422" cy="819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092852" y="5459933"/>
            <a:ext cx="27494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https://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vk.com/superdiary2018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1" y="5051012"/>
            <a:ext cx="1368952" cy="836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8364914" y="4432308"/>
            <a:ext cx="2123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мастерская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vk.com/folkloretraining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69" y="5954423"/>
            <a:ext cx="1354374" cy="815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48" y="5725400"/>
            <a:ext cx="555315" cy="524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790078" y="5749987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3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3"/>
              </a:rPr>
              <a:t>vk.com/sypersvetka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92" y="6257700"/>
            <a:ext cx="555315" cy="524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2810916" y="6257700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5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5"/>
              </a:rPr>
              <a:t>vk.com/id82033295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87</Words>
  <Application>Microsoft Office PowerPoint</Application>
  <PresentationFormat>Широкоэкранный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AeroCool</dc:creator>
  <cp:lastModifiedBy>AeroCool</cp:lastModifiedBy>
  <cp:revision>19</cp:revision>
  <dcterms:created xsi:type="dcterms:W3CDTF">2020-04-11T13:42:33Z</dcterms:created>
  <dcterms:modified xsi:type="dcterms:W3CDTF">2020-04-12T18:10:20Z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87058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