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  <a:srgbClr val="C7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719" autoAdjust="0"/>
  </p:normalViewPr>
  <p:slideViewPr>
    <p:cSldViewPr>
      <p:cViewPr varScale="1">
        <p:scale>
          <a:sx n="41" d="100"/>
          <a:sy n="41" d="100"/>
        </p:scale>
        <p:origin x="-22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244AD-163A-4F2A-80C9-74C658BCE6C1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EC73F-C7EA-4A1C-8BB1-211DB63E5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1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пряники на Руси назывались “медовым хлебом”, их рецепт привезли к нам варяги около IX века. Это была смесь ржаной муки с медом и ягодным соком, причем мед составлял почти половину всех ингредиентов. Позже в “медовый хлеб” стали добавлять лесные травы и коренья, а в XII-XIII веках с появлением различных заморских пряностей - “сухих духов”, пряник окончательно приобрел свое название и вид хорошо известной нам сладости.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C73F-C7EA-4A1C-8BB1-211DB63E5E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7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Пряники делали для бедных и богатых, для подарков и именин. Преподносили родным и возлюбленным, пекли для сложного свадебного обряда, для праздничных трапез, для раздачи нищим, для панихид. Им даже приписывали лечебные свойства, а потому пряники, предназначенные для больных, готовились и украшались с особой тщательностью, а на оборотной стороне вырезались буквы, соответствовавшие инициалам ангела-хранителя. А еще пряники небольшого размера использовали для игры. Побеждал в состязании не только тот, чей пряник летел дальше других, но и тот, чей оставался невредимым, упав на землю.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некоторых пряниках оттискивали буквы алфавита, с их помощью дети могли учиться читать. Покупатели победнее отдавали предпочтение дешевым мелким пряникам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канфаркам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мятным «жамкам» (иное название —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жомки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или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жемки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 — приготовленным вручную круглым вздутым лепешкам с неопределенным рисунком.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C73F-C7EA-4A1C-8BB1-211DB63E5E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Пряничное дело в России было повсеместным народным промыслом в XVII – XIX веках. Особенно прославились на этом поприще Архангельск, Городец, Вологда, Москва, Тула, Тверь, Вязьма. Причем секреты рецептов хранились в строжайшей тайне, передавались от отца к сыну.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 время пряничное дело, к сожалению, уже не имеет такого широкого размаха, как прежде, а внешний вид и вкусовые качества пряников в основном далеки от тех, что были привычны для наших не таких уж и далеких предков. И все же не стоит забывать о том, что и по сей день существуют знаменитые тульские, вяземские, городецкие, ржевские, архангельские пряники, а значит, есть надежда на то, что мастерство изготовления пряников, пришедшее к нам из глубины веков, будет продолжать жить и радовать всех, от мала до велика.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C73F-C7EA-4A1C-8BB1-211DB63E5E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6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Вкусовое разнообразие русских пряников зависело от муки (как правило, использовали ржаную или пшеничную) и от теста (простое пресное применяли для изготовления дешевых сортов, из кислого делали дорогие «коврижки», существовало также заварное тесто, тесто, выдержанное на морозе), от основы, на которой замешивалось тесто (на меду — так называемые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одномедные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на патоке, на солоде, на сусле, на сахарном сиропе, на розовой воде, на ягодах), и, конечно, от пряностей и добавок, называвшихся в старину «сухими духами», среди которых наиболее популярными были черный перец, итальянский укроп, померанцевая корка (горький апельсин), лимон, мята, ваниль, имбирь, анис, тмин, мускат, гвоздика. В России существовало три вида пряников, получивших свое название по технологии их производства. Это лепной пряник (их лепят из теста, так же как игрушки из глины), печатный пряник (их делают с помощью пряничной доски, или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пряницы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в виде рельефного оттиска на тесте) и силуэтный (вырубной или вырезной) пряник (для их изготовления используется или картонный шаблон, или штамп из жестяной полоски, с помощью которых из раскатанного теста вырезается силуэт будущего пряника).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C73F-C7EA-4A1C-8BB1-211DB63E5E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2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Русские пряники – явление общенациональное, тесно связанное с народной жизнью. Какое еще блюдо может похвастаться таким длинным списком пословиц и поговорок, ему посвященных: “и пряником не заманишь”, “ломается, как пряник”, “без работы пряников не купишь”, “кнутом и пряником”, “как пряник в ухе”, “под пиво и пряник покатит”, “веселый пряник и под мышкой пролезет”, “слаще пряников медовых”, “купи себе пряник”…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C73F-C7EA-4A1C-8BB1-211DB63E5E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2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минувшие столетия основной принцип приготовления пряников не изменился – большая часть процесса и сегодня выполняется вручную. Причем это доступно любому желающему. Достаточно взять полтора стакана муки, 50 граммов сливочного масла, 1/2 стакана меда, одно яйцо, 1/4 чайной ложки соды, щепотку пряностей (на выбор: кардамон, кориандр, гвоздика, мускатный орех, корица, душистый перец, жареные орехи, ванилин) и две столовые ложки воды.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 положить в кастрюльку с толстым дном и залить водой, довести до кипения, снять с огня. Добавить размягченное масло, яйцо и размешать. Досыпать смешанную с содой муку и замешать, добавив пряности. Тесто не должно быть слишком крутым. Правильно приготовленное тесто напоминает пластилин и хорошо формируется.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Готовое тесто выложить на доску, посыпанную мукой, раскатать в пласт толщиной 5-6 мм. Разрезать на квадратики, вырезать ножом зверюшек или стаканом сделать кружки. Смазать яйцом, посыпать орехами и выпекать в предварительно разогретой духовке 15-20 минут.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C73F-C7EA-4A1C-8BB1-211DB63E5E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4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0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8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8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9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6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3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7B1CB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CF02-9643-4810-8CB0-7193218DD80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3B06-A1D5-4377-8741-37C8443A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7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Arial Narrow" pitchFamily="34" charset="0"/>
              </a:rPr>
              <a:t>История русского пряника</a:t>
            </a:r>
            <a:endParaRPr lang="ru-RU" sz="72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lib.rus.ec/i/35/154535/_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0097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b.rus.ec/i/35/154535/_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8999"/>
            <a:ext cx="16954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percook.ru/decoration/images-pryanik/7-gingerbread-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84367"/>
            <a:ext cx="3027561" cy="27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704856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«За 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столом сидит она царицей,</a:t>
            </a:r>
            <a:b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Служат ей бояре да дворяне.</a:t>
            </a:r>
            <a:b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Наливают ей заморские вины;</a:t>
            </a:r>
            <a:b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Заедает она пряником печатным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…»</a:t>
            </a:r>
            <a:endParaRPr lang="ru-RU" sz="28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2050" name="Picture 2" descr="http://world.epolotsk.com/image/8485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357562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2060"/>
                </a:solidFill>
                <a:ea typeface="+mj-ea"/>
                <a:cs typeface="+mj-cs"/>
              </a:rPr>
              <a:t>Александр Сергеевич </a:t>
            </a:r>
            <a:r>
              <a:rPr lang="ru-RU" sz="2400" i="1" dirty="0" smtClean="0">
                <a:solidFill>
                  <a:srgbClr val="002060"/>
                </a:solidFill>
                <a:ea typeface="+mj-ea"/>
                <a:cs typeface="+mj-cs"/>
              </a:rPr>
              <a:t>Пушкин</a:t>
            </a:r>
          </a:p>
          <a:p>
            <a:pPr algn="r"/>
            <a:endParaRPr lang="ru-RU" sz="2400" i="1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a typeface="+mj-ea"/>
                <a:cs typeface="+mj-cs"/>
              </a:rPr>
              <a:t>«Сказка о рыбаке и рыбке»</a:t>
            </a:r>
            <a:endParaRPr lang="ru-RU" sz="2400" b="1" i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00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Arial Narrow" pitchFamily="34" charset="0"/>
              </a:rPr>
              <a:t>Печатный пряник</a:t>
            </a:r>
          </a:p>
        </p:txBody>
      </p:sp>
      <p:pic>
        <p:nvPicPr>
          <p:cNvPr id="3076" name="Picture 4" descr="http://sib.fm/content/p/12532/i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1351624"/>
            <a:ext cx="3545340" cy="23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1.rf-sp.ru/29/1f/291fd18b42b44cf843ed2353625fe1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55" y="4275254"/>
            <a:ext cx="2222728" cy="22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osd.ru/photos/news/4540_news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1" y="4292419"/>
            <a:ext cx="2710643" cy="22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upercook.ru/russian/images-russian/pryan-museum-16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5254"/>
            <a:ext cx="2997417" cy="22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uvenir.segment.ru/data/images/news/ryani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20" y="1351624"/>
            <a:ext cx="4031941" cy="23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Arial Narrow" pitchFamily="34" charset="0"/>
              </a:rPr>
              <a:t>Разнообразие русских пряников</a:t>
            </a:r>
          </a:p>
        </p:txBody>
      </p:sp>
      <p:pic>
        <p:nvPicPr>
          <p:cNvPr id="4098" name="Picture 2" descr="http://gl.weburg.net/00/events/7/31090/original/575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1"/>
            <a:ext cx="3186569" cy="23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ib.rus.ec/i/35/154535/_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08" y="4293096"/>
            <a:ext cx="318350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ряник, коврижка, Городец, Тула, тульский пряник, Семенов, форма, старообрядцы, Нижний Новгород, городецкий пряник, начинка, промысел, производство, староверы, лакомство, доски, резьба, история, Ясная Поляна, козу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303953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upercook.ru/decoration/images-pryanik/7-gingerbread-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7" y="1655738"/>
            <a:ext cx="3153153" cy="23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7B1CB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Arial Narrow" pitchFamily="34" charset="0"/>
              </a:rPr>
              <a:t>Фольклор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819" y="1657084"/>
            <a:ext cx="8229600" cy="12678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E2A"/>
                </a:solidFill>
              </a:rPr>
              <a:t>«И </a:t>
            </a:r>
            <a:r>
              <a:rPr lang="ru-RU" dirty="0">
                <a:solidFill>
                  <a:srgbClr val="000E2A"/>
                </a:solidFill>
              </a:rPr>
              <a:t>пряником не </a:t>
            </a:r>
            <a:r>
              <a:rPr lang="ru-RU" dirty="0" smtClean="0">
                <a:solidFill>
                  <a:srgbClr val="000E2A"/>
                </a:solidFill>
              </a:rPr>
              <a:t>заманишь»,</a:t>
            </a:r>
          </a:p>
          <a:p>
            <a:r>
              <a:rPr lang="ru-RU" dirty="0" smtClean="0">
                <a:solidFill>
                  <a:srgbClr val="000E2A"/>
                </a:solidFill>
              </a:rPr>
              <a:t>«ломается</a:t>
            </a:r>
            <a:r>
              <a:rPr lang="ru-RU" dirty="0">
                <a:solidFill>
                  <a:srgbClr val="000E2A"/>
                </a:solidFill>
              </a:rPr>
              <a:t>, как </a:t>
            </a:r>
            <a:r>
              <a:rPr lang="ru-RU" dirty="0" smtClean="0">
                <a:solidFill>
                  <a:srgbClr val="000E2A"/>
                </a:solidFill>
              </a:rPr>
              <a:t>пряник»,</a:t>
            </a:r>
          </a:p>
        </p:txBody>
      </p:sp>
      <p:pic>
        <p:nvPicPr>
          <p:cNvPr id="5126" name="Picture 6" descr="http://img-fotki.yandex.ru/get/4203/lili-lilya2009.6/0_3361d_9b671fad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455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924943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E2A"/>
                </a:solidFill>
              </a:rPr>
              <a:t>«без работы пряников не купишь»,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E2A"/>
                </a:solidFill>
              </a:rPr>
              <a:t>«кнутом и пряником»,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E2A"/>
                </a:solidFill>
              </a:rPr>
              <a:t>«слаще пряников медовых”…</a:t>
            </a:r>
            <a:endParaRPr lang="ru-RU" sz="3200" dirty="0">
              <a:solidFill>
                <a:srgbClr val="000E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4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Arial Narrow" pitchFamily="34" charset="0"/>
              </a:rPr>
              <a:t>Сделай сам…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6126"/>
            <a:ext cx="35572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http://cs1.livemaster.ru/foto/large/2cd6762973-suveniry-podarki-pryaniki-imbirnye-chelovechki-n3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3185"/>
            <a:ext cx="2605266" cy="23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rrnews.ru/sites/default/files/news/08-2014/rebenok_i_prjani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6647"/>
          <a:stretch/>
        </p:blipFill>
        <p:spPr bwMode="auto">
          <a:xfrm>
            <a:off x="1403648" y="3971793"/>
            <a:ext cx="2571049" cy="259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812</Words>
  <Application>Microsoft Office PowerPoint</Application>
  <PresentationFormat>Экран (4:3)</PresentationFormat>
  <Paragraphs>30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История русского пряника</vt:lpstr>
      <vt:lpstr>Презентация PowerPoint</vt:lpstr>
      <vt:lpstr>Печатный пряник</vt:lpstr>
      <vt:lpstr>Разнообразие русских пряников</vt:lpstr>
      <vt:lpstr>Фольклор</vt:lpstr>
      <vt:lpstr>Сделай сам…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11</cp:revision>
  <dcterms:created xsi:type="dcterms:W3CDTF">2016-02-14T16:46:07Z</dcterms:created>
  <dcterms:modified xsi:type="dcterms:W3CDTF">2016-02-14T18:46:35Z</dcterms:modified>
</cp:coreProperties>
</file>