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64" r:id="rId5"/>
    <p:sldId id="268" r:id="rId6"/>
    <p:sldId id="258" r:id="rId7"/>
    <p:sldId id="265" r:id="rId8"/>
    <p:sldId id="266" r:id="rId9"/>
    <p:sldId id="259" r:id="rId10"/>
    <p:sldId id="267" r:id="rId11"/>
    <p:sldId id="26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0EC7-AB2C-45B7-AD61-C2C428272D14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5A60-6603-49E9-83E7-35563DFC6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-99392"/>
            <a:ext cx="83563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«Футбол»</a:t>
            </a:r>
          </a:p>
          <a:p>
            <a:r>
              <a:rPr 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-наша гордость!</a:t>
            </a:r>
            <a:endParaRPr 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Documents and Settings\Аня\Мои документы\уроки\фото\HPIM14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07704" y="2456001"/>
            <a:ext cx="5544616" cy="4213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Первенство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Ярославской области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футболу кубок "</a:t>
            </a:r>
            <a:r>
              <a:rPr lang="ru-RU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Coca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на призы клуба "Кожаный мяч"</a:t>
            </a:r>
            <a:endParaRPr lang="ru-RU" sz="3200" dirty="0"/>
          </a:p>
        </p:txBody>
      </p:sp>
      <p:pic>
        <p:nvPicPr>
          <p:cNvPr id="23554" name="Picture 2" descr="YARN429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1714">
            <a:off x="243247" y="1828311"/>
            <a:ext cx="2664296" cy="281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photo.yarsport.ru/upload/iblock/2d3/2d305cccef23abc62c638e3e6b7b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642">
            <a:off x="3343217" y="1431659"/>
            <a:ext cx="3384376" cy="254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YARN44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2500">
            <a:off x="4662617" y="3826269"/>
            <a:ext cx="380286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2" name="Picture 10" descr="YARN4385"/>
          <p:cNvPicPr>
            <a:picLocks noChangeAspect="1" noChangeArrowheads="1"/>
          </p:cNvPicPr>
          <p:nvPr/>
        </p:nvPicPr>
        <p:blipFill>
          <a:blip r:embed="rId5" cstate="print"/>
          <a:srcRect l="25742" t="22680"/>
          <a:stretch>
            <a:fillRect/>
          </a:stretch>
        </p:blipFill>
        <p:spPr bwMode="auto">
          <a:xfrm>
            <a:off x="1907704" y="3905672"/>
            <a:ext cx="263693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4" name="Picture 12" descr="YARN438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1" r="18472"/>
          <a:stretch>
            <a:fillRect/>
          </a:stretch>
        </p:blipFill>
        <p:spPr bwMode="auto">
          <a:xfrm rot="175190">
            <a:off x="6957564" y="1314597"/>
            <a:ext cx="188227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Documents and Settings\Аня\Мои документы\уроки\фото\Футбол МВД\IMG_48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80" t="25490" b="25490"/>
          <a:stretch>
            <a:fillRect/>
          </a:stretch>
        </p:blipFill>
        <p:spPr bwMode="auto">
          <a:xfrm rot="21430124">
            <a:off x="178857" y="2170167"/>
            <a:ext cx="4500500" cy="3000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C:\Documents and Settings\Аня\Мои документы\уроки\фото\Футбол МВД\IMG_47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07" t="15169" r="14607"/>
          <a:stretch>
            <a:fillRect/>
          </a:stretch>
        </p:blipFill>
        <p:spPr bwMode="auto">
          <a:xfrm>
            <a:off x="4427984" y="2996952"/>
            <a:ext cx="4536504" cy="362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Турнир по мини-футболу посвященный Международному Дню Защиты Детей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Благотворительная акция ветеранов УВД  Ярославской области «Чужих детей не бывает»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408" y="5229200"/>
            <a:ext cx="22672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23928" y="1402904"/>
            <a:ext cx="522007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Заветная мечта – попасть на чемпионат мира!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Ярославль, богатый своими футбольными традициями,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charset="0"/>
              </a:rPr>
              <a:t>готовится принять соревнования мирового уровня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Для мальчишек из ярославской санаторной школы-интерната № 6,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скажем без преувеличения, игра в футбол – главное в жизни.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Вот сколько есть в школе пацанов – неважно,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малыш-первоклассник он или «умудрённый опытом» девятиклассник,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спроси любого, и каждый с гордостью ответит, что он – футболист.</a:t>
            </a:r>
          </a:p>
        </p:txBody>
      </p:sp>
      <p:sp>
        <p:nvSpPr>
          <p:cNvPr id="2052" name="AutoShape 4" descr="data:image/jpeg;base64,/9j/4AAQSkZJRgABAQAAAQABAAD/2wCEAAkGBhQSERQUExQVFRUVGCAYGRgYGBwcHRshHRwbHxgYHhoeHSYfHRwkIBocIC8gIycpLCwsHB4xNTIqNSYrLCkBCQoKDgwOGg8PFykcHBwpKSksLCksLCkpKSwsLCkpLCkpKSksKSwsKSwpKSkpKSwpLCkpKSwpKSwpLCksLCwpLP/AABEIAEkBfwMBIgACEQEDEQH/xAAcAAACAgMBAQAAAAAAAAAAAAAGBwQFAAIDAQj/xABQEAACAQIEAgYFBQsICQUBAAABAgMEEQAFEiEGMQcTFEFRcSIyYYGRI3KhsbIVJCUzNFJTVHOzwRdCYnSCksLRCDU2Q0Rjk6LDZIOj0vAW/8QAFgEBAQEAAAAAAAAAAAAAAAAAAAEC/8QAGBEBAQEBAQAAAAAAAAAAAAAAAAERQTH/2gAMAwEAAhEDEQA/AHhbAVxb0q0lCShOtxzC93sv44kdJvFXYaJmU2d/RX2eJwuOFOE0SEVdSA07r1hLi4iQgmwHK9tyTvviAhyvp/o3cLMjxAm2si4HntfB5X8VU0MCTvIvUvbS4N1N+RuMKNsjzCponrYzDHBbVHTPEHMiDmzsRsW52H0c8V2T5inZHprHs1ZC8sMZOrqJYj8tEO/QfWF/Z7cRTZHSjlv6ymPf5T8u/WUwkuEODqeoo1d49T63Um5HI7d9seZB0b1VYjSwUtKY1ldBrdwTpNiLX5fDFQ9F6RKAoziojIXnYjb2keHtxwHShlv6ymEvlvBDmqMb03Z3popJJypJSRSumPTcn1m1D3H3acGcJ009MWli1MJXTVcjYWtyPtwDt/lNy79YTF9luaw1C64XSRfFSD9WPm18jiWI1L5dekWVojJHMxYaGIJKE4taShNAFr8tdrKA7R6iUlj3LAjnew93sIwDoz3jiko3CTyBGIuL94xXDpZy39YTAT04TRVOXUtUgBD2dT32YA2wP5pwjSwU8sogQmNC4DFrG3cbNe3liRTaHSplv6zH8cdJukugVFfr0KMdOoG4B8DbkfPCdXo9rBTCoGXULoUEgAeTUQQCNus578sUtbk4NDVVccXUwSGONEN/XQEykX7g3og+eKHrN0r5aov2hD5YqpenTLlNtTEeIW+BKi4SpjHG7QwklFJYoPzbsT9fuxD+5FV2P7oQUtGtNuyxmMda6Xtr1BfRva4GGIcXDfGlJXqTTSq5Xdl5MPNTvb24i1HSNQI7I9QispsQeYPhhTCkVo4swoPkqhR1iaQFDgE6onUWBvuPbitzN6avzSnmMQ0VUJZlvyYKSdxbcMCPLDA98o4xo6l9EM0btzsCL+4d+MzfjGkpX0TyrGxFwD4YT+R8PQ0+b5YYkCFnlvYk3tGLcyfE4tOnqlQz0RZQbuAb94LAEeNt8FMGDpFy93CCpjuxsLkAfE4lZrxlSUz6JplRiLgHw8cIjirhOmhpJ3SJQyqtiL7ena/PmRgk6caJOyUUxUFlCjfvFl2PfbAMqHpEy9iFFRHcmw3AwRoQQCLEHkRj51z/AIQpo6Wd1hQMsZYEatvA87YfPDAtRUw/5Ef2FwR1zbN4qZOsmYIl7XPLFMOkjL/1iP4436Q6JZcuqFYXGgn4YR3CHC9JPTRM8QLhyjkswvZjbkfC2A+gKjiWmSATtKnVH+eCCPjgezrpMoxTyGCdGk0nSL9/dga4NyyM5DWxlQUWacAHwU2H1YAOCuE6aen1SxBm6xkuWYbArbYEeOIq4ynpnrRC8bKszm+ll9eMA2sw5HuIYX5/An6M+lfrFnjr5IwY2GiQEWYMN0uOZW3P2+zGvRdwlRSUNSZ6eGQR1coUugJAXSALnewA8cAfD3D8FRVVheJWjUqE2IA57C1hyAxR9EZTnsFSCYJFcDnYi48xzxYWwp+i/KYqfNatIUCJ2aM2F+Zc35792GzgiNX1qQxtI+yqLk4E/wCV3Lf064K80iDQyBhcFDce7HzrwZkNNL2nrYVfROApN9gQNtj4/XgH9kvE9PVxtJBIsgX1gpBI8xzHLFFJ0t5cpIMwBBsR5c8D3RbDFTT5qEUJGhiNu4fJuTheZcYJarMKqWJHgRdXpKD6V7gLfvtt7xiKdadJ+XlNYnTSCATz035arerfxON26SsvAv2hPjgGbg1abh6XWgWWo+WkAHqlvUQexVIFvG+BLhnhemkpIJXgVnZdyS2/pML21AX2xYGjU9NOWobdbfyF8XvDfHdHXbU8ysw3Kcm87He2FFl3C8k3XvQUlIEgujvKCdbgAsiDf1b7k9+I+XUkdZEJo0WlqomK64vRMcinblsVN+R7r4Yh3cRcUU9CivUNoVjYG3f4YoP5Ycs/TrgV4u4jWuyAvMAJkcxSj82RPWI89mHngNyjh+kMEBkhj6x4wxBbntzAvz7zblfBT74e4qpa1SaeVJNPrAEXHhccxjnnHGVJSuEnlWNiLgHvHjhd9GVLHTZs8cSBEmpNVhyLJJv9BHxxv/pD0SGlhkIGpX2Ps2uMBaccdI1M9HItLUI0rCwAIB8sK6DpPruyCnM0ZH6RnCuovcqwPpNp9nMbYs6/helEEjrTILRMwI1bfJlgefjbDMpaWBckhkkijJWkX0mRSfUFtyPHAVXRx0mwGgQVlQvWozIGY7uoPouRzFwbWPhhiZZmkVQgkhdXU96kH6uRx85cIcP080TvNBrLTOA1yLgW5WPK99/PDW6HaJIkrkiXSi1Ow3/RRHv88ED3S7J2jMaKkPqF11DxF7sPeFtjtxq5amMSkq1TLHTg78pJLN9F8QuIPT4iFxtHE7eXoAA/E4nZmAazLo2N9VWrW+Yshv8AEj4YcDS+56iDqVFlCaAPAAWA+GFll3R92CmzKZzdnDJF4KhszW8Czc/mjDYxR8bfkFR8w4KUHR1NahXa/wAo/wBZwwOho3oJD41M32zhdcAn7xW36R/tHEDKcwzKkDxQVNIqdYz6TMlwWO9xfbyxUPriWIdlqDYXMTC/ssbD6T8cJHo+e1M39Yk/hgn4P4prJ46+CreF+rg1q0Z1H0iwsWBI208rX3GBXgKS1LJ+3f8AhiQEWX1Ua8P1Ou1mqJgB/wC6f4YHOE5wuUHrCdIEh3/Ns9vpxQUkbVM3ZHlKQvPM1h3kOLqL7Akd++LpquDtsdJWg01BGVAspIlK+qHf+bHe97e/xDwT+NIGThvL1a4OgHf27j6CMWPFY+8aj9i2LLp80/c+LRbTq2tytYWtbuxW5xSmWmkiUrqdCoJNgL25nCBrcKj7xpf2Ef7tcAfTrTrHlqqgCrrJsBYb3J+kk4FaLNc5jjSNKil0oqoPT7gLD6BjziziKesyN2qdBliqWhJS9jpA33Jve/PyxFXEk5WiOw/Jj7L/ACLd4wVZSwHDsV+XZB9nAlUr94t49nP7o4oqnjuSbLaXL6WJmk6hA9hfl4nkF88VHfo+c9kW3ISuB/f5eWBrho2zGFbCyyVCr4W9L/M4LKVOxU0NMl5KhvRiiUelI5NyxHdGDclj3DFRNkBoc0o4GbWyo5kbxdlLPb2XNh5YoKqcr91cqAG/WTfDqlxv07fjaH9ov2xio4gp5+spZ6R41lgZj6bBR6SKNr8+R2xU57T5jVyRNUy0z9W6kaZRfZhew78QWnHEY7DU28B4/n4s+nb/AFfS+Q+yuKHjB70VT7vt4v8Ap4/IKXyH2Vwvog8VzfeVQLb9Ub4cfDn5JT/sY/sLhKcW27HUW/RfxXErI+k3MmQCCnjkjhVEN20knqwbedhgGtxr+QVH7M4SnR+n3qN/98xt/aGDOo6U4qmmnp6iN6apMZ0o/qvt/MfkfLAhwCo7GvLeV/tjCAz4K/1LXft6j7RwIdHsINJv+mk+0uC/gv8A1LXft6j7RwFcBm1Jz/3z+70lwgtsvz4UuS1xvYvWzoPiL/RjhwdR9TSoGt1koM7DvGvZb+ywt7jgNplapm7Jf0GrJXb5oK6j79IHvwRcM5p2mtrXHqqEjT2BCwFvOxPvwBx0fG+bVZ2/JouXz3wzsLLo9X8LVnspoh/3vhm4o4V/4p/mn6sITgFfyv8Abjf3Dvw+q/8AFSfNP1YRXR221X3/AHwPqGAgZvxOaY5pEvOZ4bePqG495sMXHCPC2uWloGFxHasrD4nbq4z5tbbwX24osyhpBmrSTVFiCrGFkIBcKAgL+qB374PeivOlhqJ6erUxV1Q/W3YgrIoA0LG42Ole7nufdAU9J22Wz+Q+sYWfBg/B9PsfV/xPhl9KB/Bs/kPrwtODh+D6f5v+J8Ad9DrXyeNj/OeVj75XwtOFnIqcwsLp1iW27zq7/LEzhjpIjo8khp1DNO/WAAC/ORrEAbk78sa5TSmhpGlqAVeRusde+52SIAc3IA28SfDCAZ4lqG6yrp15S1EdgPzmSzbY0zmcrmkVvUpzFD7NxYkfEnErLMvkbMohKtpNT1Mq39Ukegvmt1FvG+MzmgPYO3d81azKf6MZCp9IbFBtklR1ebZe353XQn3pqG/muJ/+kN+Qx/P/AMsVGbziOWilH+6rIybdys2k7+TYs/8ASEP3pF8//LE6qozgaaObntTN+68cSOkDPWjyigpY95JYYthzN1UKPeT9GI/EM47HUCx2p2A/6e+BnKMy6+ZaiW5ioKZG/tBQEHnzI9tsEFGU0SQxRwoQeqARiLetza/tJa/vwZdE42r/AOtf+GLC96Pa5pKd5W9aSodj38wm2GR0Yf8AHnxqz+6hwoFc/g08Qnn8pTPba/IKf4HHesp7VmVyEjarK7f0o3t9WOvSgppsxoazcIWMUnk4K7+zcH3YhcWkxpFNewgqYZT7AJLNv5NhxTjxR8bfkFR8w4lZ/mYgppZSbaVJB9vd9OFPw90iSVVHVQVXrOrtTubfKKm0ifOU7+0eW4VfAV+wL+1f7RwQdF/AFDV0kk1RTpJIaiUamLcg1gLXtgZ4Fb7xXcbyNz+ecMboUP4Nb+sS/bOFRPn4Ho6KCpkpoFiZoWUlS24texBNuYwpeBX+9n5/j3w6s8zeKSCqjV1LpG2pb7ja1/jthHcEn73fe3y774QGfB3BlPX5VMssal1qZyjjZlOvmG59w+GBnheczxTUtQOtMDiM6hfUpvpJ/pCxF+fLB/0QzBMtmLMPRqZrnybfC64QkD11c49UtH9LNhFVuf5g4y6eidtfY5gI2PPq3BKg+Vre/wBmCLiIk0NQeQER29y4E+KB1gzGdR8n1scQPiUB1fD+OCriW4oajfbqv/rioN+HuiPK5KWnd6VSzxIzHW+5KAk+t4nFD0s8KU1BlbJSx9WryBmXUxF7EXsxNjbw8BhmcMuBQ0xPdBH+7XC66Zs+hqctbqZFfRIFYA7qbXAPhcG+MqhVEn3iRv8Ak/8A4jiRwV0VCSmpqlKuaEy0yK6xqm45mzMCRz7hiBUS/eJ/q5H/AMX0YZfRv/qqi/YJ9WNI34Z4EpaEl4kLSt600jF5G82PIewWGFbxz/tFB5H92cPPCL45/wBooPJv3ZxBzzDIIquvy6nmBMcjyagDYm0akbjcchiv6UOA6TL56XsyMut1vdy384eOL+gH4Xyz50v7lcbdPP46i+ePtDDoouMh951HtC/bxd9Pf5HSj2D6lxR8XpekqT4AW/6mLzp+/JKbyH1DDoreLiew1P7P/EuLfjPg4UdNFmFENEiIhmQE6JV0i+peV/aMUnFkx7DUj+gB/wB64ZXHVWseTnVb0okUedhhQvK6lirYF29CRdcbbXQnTYg+IPPxxx4Lp2jpVRvWWRw3mJCDiLwpqFHTg3J0m3sBbYYtsuqlIcjYda6kjvIexPvOKCTg0fgSs/bVH2zgI4De1Ie75V/tLg34Qb8B1Z5/K1H7xsBPBEZFCG3sZZN/JlxIKSjjanSvqlHys0zQQeN2cgsPf9k4n9HNH1M9ZHa5QRqfMar/AE4KOF8qWfM40C/I0CGdge+WUkpf2gEt8cD/AAfKRW5ha+7L/jxQweAQPurW/wBXh+1Jhj4W3R8b5pWn/kQ/W+GTgI+YfipPmn6sIno7lslZtf74G39kYemaG0MnzD9Rwg+j+T8qA/Tjb3DEBLw5kkdW2dRSIGB6q1wCQRE1iD54GcpWStoGiZj2ijkIhkv6QZQDFv5DSfIeGDjox3qs2H9KH922AjgcaarMB3B0+tsJ6o5zbiM1vD3XsLOy6ZBys6tpfbu3BwKcHn8H0/zP8T4708oXKs2gF/kqskA9yyBWH0hsReEz+DoLX9Te3zmvhESejXo1NRR01ZHUmFysikdUsg3ka5GoixsAMMTLuBYaZu0zySVM0YJV5baU53KRqAqn27n24j9DK2yal8m+22LLpCzLqMvna9iV0j37YKTWQ1Dyz5lUquuQjRGBzuQzbe/SMVlc2YyZdFQtROEiBswG5NyST8cSsspj9y1jW4lrZ0UEHcdZJYf9qjBPxl0NxU1HJNHVVTMgvZnBB+AGCKjiInsL32ZI0ffmGQoSPoOCDp4qddBTOOTkN8Qp/jgaycddlyAjVqgZLnvPpD43xJ6Q6zrchy1zuTGoPmAqn6sKJPEY+9Knl+Ib7IwNQ5G60tPRKCJJwaqpPesabgHw5AeY9uDCVAwZXF1K2a/K1gTc+G2JfBtAZaPMcycb1KtHFfuij2Hlqb7I8cAOdHMlqRwB/v5NvcuGV0Xn0a7+tt+6hwsejsHsz/t32t7Bhn9Fx9GtP/q2/dw4UWvHvC4r6KSE+sRdT4EcsLHKahqylmpam4qIkMUyHZudllA7+438R7cO7fAzxP0e0tcyySBo5l9WaFtDj2XHMeeClFmFRm9RTrSzaRDGLGoLKFKqNnbe5Nh8eeLLJOFBLTNVAMKakhaOkBFjKzD5WoI56Sb6Qefuwb0/RPEWHaaqpqoxa0UjgIbctaqBr9/vwbLAoUKAoUCwFtrDutytgPnzgmtRaMAzRIwkfZ3UEeke4nHDK2raaN44MxpUjLs+nrPzt+7Dqbo3y0m5oqa/P8WMa/yaZZ+pU/8AcGCEbBVvRyrKapJ3qQ8EqoQRpIupHfcML3OO3B+YQR0p62aJC8rOFZhe3IG3dyw7l6OMuHKjgBsRcLY2Isdxvy2xuvR5lwFuxUv/AEl/ywCNzR9LSdkzGBIqhtUkbybBrC7CwPPwx3yGnZVNJlxNVUynU8yj5OPu6wvyAHcN/wCGHMejPLL37FT/ANwfVyxPymSkic01P1KMnOONQLW53ttffAKjpS4ZWgyanpkOrQxLt+cxsWY+Z+i2IOZ1lPPSyRCqgUulheRf6PPe/dh45nlMVShjnjSVDzVxcbcsUh6NMs/Uqb+4MIpLRz1pjEQzSn0BQlusFrAWA5+AxQZrTLBHNEkwm62ESSFTcB1ewItsBZiLezyx9EHozyw/8FT/ANwYk0/AlDHHJGlLAqSCzgIPSA3AJ52wQre0xPR6BPDqeIIAZF5mO2++2+GL0V16y5TSFTfRGI29jJsw/wD3jjf+TDLP1Kn/ALuLXJeHaejVlpokhVjqIXkTyva/PAWmETx26rxFAXIVbHdjYep4nbD094xT5zwjSVbK1TBFKy7AsNxfn9WAUc2cxQ5jlspljKpKyPZwSvWIFBNu4Hme7E/p6/G0ROw1i5PL1hg7PRblf6lB8D/ni2zHhemqIlimhjkjS2lWF7WFhve/LEUleKJYmpKlVmiYkXUCRCTpfVYel4DFl041azUVHIhujqGU+whSMML+S3K/1KD4H/PE6fgijenWmaBDCh1LHvYb323va/dyxQqszWCaOSIzw6ZBpNpVvub39buO/uxUVdHX1iJDU1MJp4hp1o4JYAW5DYMQOZw5ZOjjLWFjRU3ujUfSBfEI9EWV3v2RPINIB8NdsEK/OcxVR1NJaSYLYBPSWFQo9NmGw0gbDvNsa8C6RRRgyJq1uDqdQfxnMgm+HhlfDlNTRmOCGKJDzCqBq8zzPvxUN0W5YSSaOEkm52Pf78NAvwlUL9yMwhBBeKaYNpIOzkuhBGxBDd3gfDAxwGq/c9flFBMklwXAI9MdxPsvhv5PwZSUhc08EcXWCz6b2YDkCCbYrpOivLGJJo4bk3Prd/vwVRdEwXq8xuQZu1Nrtb1dI6q1v5tr29+AHgxR2rMCzIvpoPSYL+f4kYdOScEUdG5emgWJmGklS248CC1jjhXdHGXzSNJJSRM7m7MQd/gcAO8FaY81nGpD19OhXSyneJ2DiwJ7nU/HDHwOZd0eUFPIssNNHHInqsuoEd3jgiscERc1HyMnzD9RwgOBq2OMVQkkjRuv5OVBtYXO++Pohh42wraSiizJpqikyuhkhDsolqPRadgfSKBY20rzGpjz7udiuHRfnEf3TroQ6t16RyoQwN9ClXG3eL8vZgWglWjzWuimZYhJZ1ZjYGzHbfxBPwwb5HmGVwineWhWlq31FUipZHZSjsrBXjjNyNO9vHwIwQp9zcyhaqMCVCR6hremfV6IuwVXTW39kG5uOeIE3meeos1bFHIsiVcCvdWDWeK4tsfzbnfxx24YzyJKKFDNGG02ILgEbt3E4YmV1OQyyRiKnhDSEiMtRvGHIvdVZogC3MWBv3Y50QyGZgEo0N5BFfsMwUOSF0ljCFU3IG5FsXRL6D69ZMpjQEFoXeNreOokfEMDip6fczKUiRDbW3P6B9eLbI+LMnpiwph1GtihtSzRhnUE9XvGAZO4L6xJAAubYk5rxZldTTLNUL11OZNCl6WZhrHcAY799r2te45i2IF1R1UMdZlYMsRiimVTpYWDdWVRiL8tXf3Xw4uL6brKKdRveM/VgbyvJ8lqJ3gio4etiAZ1akdNIO63LRgXI3Avc7+GO2Z9ItKtJOYJCrQ/JAyU1T1aSW9BHtHe17A25XHiLgoeEM9ijp1iklRCjsulmAPr3vv5/RiuzfPRJlgpNQY0k7BSCCDG7XQ3G2xuPhhncOUVJUVrw1uX0kUzokiRLTyMxupaSV5TGECkmwB3BBB3521XluRxTyQSUsKSRxmRwaZwoQAkvr0aCuxF77kW57Yuhe5zmUTwVAjmjJMLBQJF/NG3Pv32wzoZI2yFDB+L7KAtvYoBHncG+Kd//wCfAjPZEPWhilqKYk6CyuLCK4KlTcHcCx5EHBFludZZT0kLwvFHTVEgjjCqQpdzbSVt6JuN7gWtvbEoUXAFdGlIQ0iK3XObMwBt42JwyeiWuVxXqGViKotsb+i8ceg+/SfgcQuPMiy+lWMR0VK1RNINCvTyMsm/poHjRgjkci3tPIYl9GnZ+tqVWnhp6mORlZIYpFCR3GhHkZQkj3u112IIIwBTxesjUkiQmUSvZUMVwQxItdhuidzPcELcje2FtC9ZZYmbMOuemqSiB5tpBUL2dzrYsECsovIxUDY993CcLXMv9qaT+pt9cmKjyqgzO8ujtHaAZus9I9S8dvkOpDHq1ktYCwBB1a+6+/EMUrUzLSpmgKxySIzSThtT2VY79YHYqwBAkuACSCRfDHx5hgVmddtL1HVJXqjRSqnylQxLh4TAwsQEBXVYLvbVrJY2EzKUq/k1qBX9SGm0NG0ofV1qmEsGYydXouoExYetq5qQxzj3DAr6CSrWOcSQ5g95D1JEtSpCGdrhyWZwQmg3X0imy2YNfgsWYMtFq7d8kypOLzLcdoJ1AowMnyQIZnLALpAOpicNbGYYAvjCOsNQep7QPkk7M0TEIsokPWdcAdJUpo/GArpDW9I4pUoq2MSIFrS1qhJdLOEYySXpJYbOAlr3Yx2sNWvDQOPMAqa2OtWN1iTMCy1EzRu0s5GgSRdWLFiXvGDp1nR6+zMcXDU8zw1fWfdAVIExGh5Vjb0mNMY9LAD0dA0pY+trBwe49wCkzqjrQkfUfdDelQuC9WT1hkXWqnrBpcLq9a4tt4YnVfbWmqhGtdGkkUkcfpyses61Oqe7ejEpQndLWW+pi42ZhxmAAaSKtGUSBe0do69i1zIZOr6656rrX1/ifVGoHuuGucVedxVojgSmNfIVYGSWTtCXHWgomlHDWC6tRPpaBY3YrZpjljzALOKepSVJqhq+GGKNJNKh5AWXX2mOQ6rbncErYrp6srYDEG9Rr0x/dFWL07KJGrCAAz9puDJcqupFax32tzw2ZOWPO8e/+GAVuQ0tcWh6969IxcjSJmLMJ5NayapCwUxGPSWuAoNiHBvEy6HMOrUMK65kgN2aqOm0kvWh7ya2HVlC2khDZRbVhv4wYYFVQtXKlLeOv1pKryMz1BGjtTa16ssdXyNvxhPo2CgtqOLrgyCqFdUmftRiaPVEZWlt6UshsVLaFk0GMaVAsAB6wbB3j0YBapQ1Ay9GVcwaeSR0YNPUgoLy9U7DWZAttA9AqCdOs2BxxrFzErE0IrOuNGet1FgvWdWlyAzdVquHCgBXDm5OnDQ7sZhgXRyqXRSHrczkDVBEl2njZIyjkghX1WEjINTljZdjpG8/hU1P3Qm6xKpYGRgOud3GtZTZrn0FuhuBGAum25INjbGDFG2MxmMwGYzGYzAZjMZjMBznhDqynkwI+IthdcCV8uV0xoaqlqS0DN1UkMLSpMrMWUgrcK29rNYDbfnZk48wC7zzNZBX5ZNPTzL1SztIIopJRGJVCxKWRSGf0fSC3sfZYmj4CzGsgamjAqzAonepjkptKRC7tH1b6BI7sbeiNfrEc9g4cZiBE5DRVFsuULWu0NW0r08lOywxoZHJl6zQpLBW1Aan3JFhyNrwtWSxSM4OYXaukkWm7MyxOsrFVd5DENIGoOQzG2n1b4cOMwChyDIHq+1NM88VNHXPWdSaV1eQD0oyHYaiDpPyarqv5jFQmXzjKoQWriVqwTS9m9EAT9YWuIestpOq+q1yRzFsPXGYYE3nWZ1a19fPRCsWSU04hTspMculSJBIZI7oq35hlO5593PM6mRsuzVFp6kyz1wljXs81mW8BvfRy+Sf27DxF3RjMAtuGado841uJ5HnpPlJmhlVDIziQINQsiLHZQO61j6V8V3HVDPPmrmCOVurpYxoaJxFUNFM0xp2k02sVIIINi1lN+WG1jMAseJc1kqqrKpKdaiBgZCzPSSOIjImgB1sATquDvts3LA9X8FyydopYwXjpopGMtRFMpkmlbXLPCI0sWXQqqBe92tcHDvxmGBS53ntRVU2VMsVRHUpODKXppSIyIyjykBfSF5AwHfuO5rXfR3SCCtzGJVqNJeNlkmRx1hVAsr62ABYyXPtvcbYP8Z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hQSERQUExQVFRUVGCAYGRgYGBwcHRshHRwbHxgYHhoeHSYfHRwkIBocIC8gIycpLCwsHB4xNTIqNSYrLCkBCQoKDgwOGg8PFykcHBwpKSksLCksLCkpKSwsLCkpLCkpKSksKSwsKSwpKSkpKSwpLCkpKSwpKSwpLCksLCwpLP/AABEIAEkBfwMBIgACEQEDEQH/xAAcAAACAgMBAQAAAAAAAAAAAAAGBwQFAAIDAQj/xABQEAACAQIEAgYFBQsICQUBAAABAgMEEQAFEiEGMQcTFEFRcSIyYYGRI3KhsbIVJCUzNFJTVHOzwRdCYnSCksLRCDU2Q0Rjk6LDZIOj0vAW/8QAFgEBAQEAAAAAAAAAAAAAAAAAAAEC/8QAGBEBAQEBAQAAAAAAAAAAAAAAAAERQTH/2gAMAwEAAhEDEQA/AHhbAVxb0q0lCShOtxzC93sv44kdJvFXYaJmU2d/RX2eJwuOFOE0SEVdSA07r1hLi4iQgmwHK9tyTvviAhyvp/o3cLMjxAm2si4HntfB5X8VU0MCTvIvUvbS4N1N+RuMKNsjzCponrYzDHBbVHTPEHMiDmzsRsW52H0c8V2T5inZHprHs1ZC8sMZOrqJYj8tEO/QfWF/Z7cRTZHSjlv6ymPf5T8u/WUwkuEODqeoo1d49T63Um5HI7d9seZB0b1VYjSwUtKY1ldBrdwTpNiLX5fDFQ9F6RKAoziojIXnYjb2keHtxwHShlv6ymEvlvBDmqMb03Z3popJJypJSRSumPTcn1m1D3H3acGcJ009MWli1MJXTVcjYWtyPtwDt/lNy79YTF9luaw1C64XSRfFSD9WPm18jiWI1L5dekWVojJHMxYaGIJKE4taShNAFr8tdrKA7R6iUlj3LAjnew93sIwDoz3jiko3CTyBGIuL94xXDpZy39YTAT04TRVOXUtUgBD2dT32YA2wP5pwjSwU8sogQmNC4DFrG3cbNe3liRTaHSplv6zH8cdJukugVFfr0KMdOoG4B8DbkfPCdXo9rBTCoGXULoUEgAeTUQQCNus578sUtbk4NDVVccXUwSGONEN/XQEykX7g3og+eKHrN0r5aov2hD5YqpenTLlNtTEeIW+BKi4SpjHG7QwklFJYoPzbsT9fuxD+5FV2P7oQUtGtNuyxmMda6Xtr1BfRva4GGIcXDfGlJXqTTSq5Xdl5MPNTvb24i1HSNQI7I9QispsQeYPhhTCkVo4swoPkqhR1iaQFDgE6onUWBvuPbitzN6avzSnmMQ0VUJZlvyYKSdxbcMCPLDA98o4xo6l9EM0btzsCL+4d+MzfjGkpX0TyrGxFwD4YT+R8PQ0+b5YYkCFnlvYk3tGLcyfE4tOnqlQz0RZQbuAb94LAEeNt8FMGDpFy93CCpjuxsLkAfE4lZrxlSUz6JplRiLgHw8cIjirhOmhpJ3SJQyqtiL7ena/PmRgk6caJOyUUxUFlCjfvFl2PfbAMqHpEy9iFFRHcmw3AwRoQQCLEHkRj51z/AIQpo6Wd1hQMsZYEatvA87YfPDAtRUw/5Ef2FwR1zbN4qZOsmYIl7XPLFMOkjL/1iP4436Q6JZcuqFYXGgn4YR3CHC9JPTRM8QLhyjkswvZjbkfC2A+gKjiWmSATtKnVH+eCCPjgezrpMoxTyGCdGk0nSL9/dga4NyyM5DWxlQUWacAHwU2H1YAOCuE6aen1SxBm6xkuWYbArbYEeOIq4ynpnrRC8bKszm+ll9eMA2sw5HuIYX5/An6M+lfrFnjr5IwY2GiQEWYMN0uOZW3P2+zGvRdwlRSUNSZ6eGQR1coUugJAXSALnewA8cAfD3D8FRVVheJWjUqE2IA57C1hyAxR9EZTnsFSCYJFcDnYi48xzxYWwp+i/KYqfNatIUCJ2aM2F+Zc35792GzgiNX1qQxtI+yqLk4E/wCV3Lf064K80iDQyBhcFDce7HzrwZkNNL2nrYVfROApN9gQNtj4/XgH9kvE9PVxtJBIsgX1gpBI8xzHLFFJ0t5cpIMwBBsR5c8D3RbDFTT5qEUJGhiNu4fJuTheZcYJarMKqWJHgRdXpKD6V7gLfvtt7xiKdadJ+XlNYnTSCATz035arerfxON26SsvAv2hPjgGbg1abh6XWgWWo+WkAHqlvUQexVIFvG+BLhnhemkpIJXgVnZdyS2/pML21AX2xYGjU9NOWobdbfyF8XvDfHdHXbU8ysw3Kcm87He2FFl3C8k3XvQUlIEgujvKCdbgAsiDf1b7k9+I+XUkdZEJo0WlqomK64vRMcinblsVN+R7r4Yh3cRcUU9CivUNoVjYG3f4YoP5Ycs/TrgV4u4jWuyAvMAJkcxSj82RPWI89mHngNyjh+kMEBkhj6x4wxBbntzAvz7zblfBT74e4qpa1SaeVJNPrAEXHhccxjnnHGVJSuEnlWNiLgHvHjhd9GVLHTZs8cSBEmpNVhyLJJv9BHxxv/pD0SGlhkIGpX2Ps2uMBaccdI1M9HItLUI0rCwAIB8sK6DpPruyCnM0ZH6RnCuovcqwPpNp9nMbYs6/helEEjrTILRMwI1bfJlgefjbDMpaWBckhkkijJWkX0mRSfUFtyPHAVXRx0mwGgQVlQvWozIGY7uoPouRzFwbWPhhiZZmkVQgkhdXU96kH6uRx85cIcP080TvNBrLTOA1yLgW5WPK99/PDW6HaJIkrkiXSi1Ow3/RRHv88ED3S7J2jMaKkPqF11DxF7sPeFtjtxq5amMSkq1TLHTg78pJLN9F8QuIPT4iFxtHE7eXoAA/E4nZmAazLo2N9VWrW+Yshv8AEj4YcDS+56iDqVFlCaAPAAWA+GFll3R92CmzKZzdnDJF4KhszW8Czc/mjDYxR8bfkFR8w4KUHR1NahXa/wAo/wBZwwOho3oJD41M32zhdcAn7xW36R/tHEDKcwzKkDxQVNIqdYz6TMlwWO9xfbyxUPriWIdlqDYXMTC/ssbD6T8cJHo+e1M39Yk/hgn4P4prJ46+CreF+rg1q0Z1H0iwsWBI208rX3GBXgKS1LJ+3f8AhiQEWX1Ua8P1Ou1mqJgB/wC6f4YHOE5wuUHrCdIEh3/Ns9vpxQUkbVM3ZHlKQvPM1h3kOLqL7Akd++LpquDtsdJWg01BGVAspIlK+qHf+bHe97e/xDwT+NIGThvL1a4OgHf27j6CMWPFY+8aj9i2LLp80/c+LRbTq2tytYWtbuxW5xSmWmkiUrqdCoJNgL25nCBrcKj7xpf2Ef7tcAfTrTrHlqqgCrrJsBYb3J+kk4FaLNc5jjSNKil0oqoPT7gLD6BjziziKesyN2qdBliqWhJS9jpA33Jve/PyxFXEk5WiOw/Jj7L/ACLd4wVZSwHDsV+XZB9nAlUr94t49nP7o4oqnjuSbLaXL6WJmk6hA9hfl4nkF88VHfo+c9kW3ISuB/f5eWBrho2zGFbCyyVCr4W9L/M4LKVOxU0NMl5KhvRiiUelI5NyxHdGDclj3DFRNkBoc0o4GbWyo5kbxdlLPb2XNh5YoKqcr91cqAG/WTfDqlxv07fjaH9ov2xio4gp5+spZ6R41lgZj6bBR6SKNr8+R2xU57T5jVyRNUy0z9W6kaZRfZhew78QWnHEY7DU28B4/n4s+nb/AFfS+Q+yuKHjB70VT7vt4v8Ap4/IKXyH2Vwvog8VzfeVQLb9Ub4cfDn5JT/sY/sLhKcW27HUW/RfxXErI+k3MmQCCnjkjhVEN20knqwbedhgGtxr+QVH7M4SnR+n3qN/98xt/aGDOo6U4qmmnp6iN6apMZ0o/qvt/MfkfLAhwCo7GvLeV/tjCAz4K/1LXft6j7RwIdHsINJv+mk+0uC/gv8A1LXft6j7RwFcBm1Jz/3z+70lwgtsvz4UuS1xvYvWzoPiL/RjhwdR9TSoGt1koM7DvGvZb+ywt7jgNplapm7Jf0GrJXb5oK6j79IHvwRcM5p2mtrXHqqEjT2BCwFvOxPvwBx0fG+bVZ2/JouXz3wzsLLo9X8LVnspoh/3vhm4o4V/4p/mn6sITgFfyv8Abjf3Dvw+q/8AFSfNP1YRXR221X3/AHwPqGAgZvxOaY5pEvOZ4bePqG495sMXHCPC2uWloGFxHasrD4nbq4z5tbbwX24osyhpBmrSTVFiCrGFkIBcKAgL+qB374PeivOlhqJ6erUxV1Q/W3YgrIoA0LG42Ole7nufdAU9J22Wz+Q+sYWfBg/B9PsfV/xPhl9KB/Bs/kPrwtODh+D6f5v+J8Ad9DrXyeNj/OeVj75XwtOFnIqcwsLp1iW27zq7/LEzhjpIjo8khp1DNO/WAAC/ORrEAbk78sa5TSmhpGlqAVeRusde+52SIAc3IA28SfDCAZ4lqG6yrp15S1EdgPzmSzbY0zmcrmkVvUpzFD7NxYkfEnErLMvkbMohKtpNT1Mq39Ukegvmt1FvG+MzmgPYO3d81azKf6MZCp9IbFBtklR1ebZe353XQn3pqG/muJ/+kN+Qx/P/AMsVGbziOWilH+6rIybdys2k7+TYs/8ASEP3pF8//LE6qozgaaObntTN+68cSOkDPWjyigpY95JYYthzN1UKPeT9GI/EM47HUCx2p2A/6e+BnKMy6+ZaiW5ioKZG/tBQEHnzI9tsEFGU0SQxRwoQeqARiLetza/tJa/vwZdE42r/AOtf+GLC96Pa5pKd5W9aSodj38wm2GR0Yf8AHnxqz+6hwoFc/g08Qnn8pTPba/IKf4HHesp7VmVyEjarK7f0o3t9WOvSgppsxoazcIWMUnk4K7+zcH3YhcWkxpFNewgqYZT7AJLNv5NhxTjxR8bfkFR8w4lZ/mYgppZSbaVJB9vd9OFPw90iSVVHVQVXrOrtTubfKKm0ifOU7+0eW4VfAV+wL+1f7RwQdF/AFDV0kk1RTpJIaiUamLcg1gLXtgZ4Fb7xXcbyNz+ecMboUP4Nb+sS/bOFRPn4Ho6KCpkpoFiZoWUlS24texBNuYwpeBX+9n5/j3w6s8zeKSCqjV1LpG2pb7ja1/jthHcEn73fe3y774QGfB3BlPX5VMssal1qZyjjZlOvmG59w+GBnheczxTUtQOtMDiM6hfUpvpJ/pCxF+fLB/0QzBMtmLMPRqZrnybfC64QkD11c49UtH9LNhFVuf5g4y6eidtfY5gI2PPq3BKg+Vre/wBmCLiIk0NQeQER29y4E+KB1gzGdR8n1scQPiUB1fD+OCriW4oajfbqv/rioN+HuiPK5KWnd6VSzxIzHW+5KAk+t4nFD0s8KU1BlbJSx9WryBmXUxF7EXsxNjbw8BhmcMuBQ0xPdBH+7XC66Zs+hqctbqZFfRIFYA7qbXAPhcG+MqhVEn3iRv8Ak/8A4jiRwV0VCSmpqlKuaEy0yK6xqm45mzMCRz7hiBUS/eJ/q5H/AMX0YZfRv/qqi/YJ9WNI34Z4EpaEl4kLSt600jF5G82PIewWGFbxz/tFB5H92cPPCL45/wBooPJv3ZxBzzDIIquvy6nmBMcjyagDYm0akbjcchiv6UOA6TL56XsyMut1vdy384eOL+gH4Xyz50v7lcbdPP46i+ePtDDoouMh951HtC/bxd9Pf5HSj2D6lxR8XpekqT4AW/6mLzp+/JKbyH1DDoreLiew1P7P/EuLfjPg4UdNFmFENEiIhmQE6JV0i+peV/aMUnFkx7DUj+gB/wB64ZXHVWseTnVb0okUedhhQvK6lirYF29CRdcbbXQnTYg+IPPxxx4Lp2jpVRvWWRw3mJCDiLwpqFHTg3J0m3sBbYYtsuqlIcjYda6kjvIexPvOKCTg0fgSs/bVH2zgI4De1Ie75V/tLg34Qb8B1Z5/K1H7xsBPBEZFCG3sZZN/JlxIKSjjanSvqlHys0zQQeN2cgsPf9k4n9HNH1M9ZHa5QRqfMar/AE4KOF8qWfM40C/I0CGdge+WUkpf2gEt8cD/AAfKRW5ha+7L/jxQweAQPurW/wBXh+1Jhj4W3R8b5pWn/kQ/W+GTgI+YfipPmn6sIno7lslZtf74G39kYemaG0MnzD9Rwg+j+T8qA/Tjb3DEBLw5kkdW2dRSIGB6q1wCQRE1iD54GcpWStoGiZj2ijkIhkv6QZQDFv5DSfIeGDjox3qs2H9KH922AjgcaarMB3B0+tsJ6o5zbiM1vD3XsLOy6ZBys6tpfbu3BwKcHn8H0/zP8T4708oXKs2gF/kqskA9yyBWH0hsReEz+DoLX9Te3zmvhESejXo1NRR01ZHUmFysikdUsg3ka5GoixsAMMTLuBYaZu0zySVM0YJV5baU53KRqAqn27n24j9DK2yal8m+22LLpCzLqMvna9iV0j37YKTWQ1Dyz5lUquuQjRGBzuQzbe/SMVlc2YyZdFQtROEiBswG5NyST8cSsspj9y1jW4lrZ0UEHcdZJYf9qjBPxl0NxU1HJNHVVTMgvZnBB+AGCKjiInsL32ZI0ffmGQoSPoOCDp4qddBTOOTkN8Qp/jgaycddlyAjVqgZLnvPpD43xJ6Q6zrchy1zuTGoPmAqn6sKJPEY+9Knl+Ib7IwNQ5G60tPRKCJJwaqpPesabgHw5AeY9uDCVAwZXF1K2a/K1gTc+G2JfBtAZaPMcycb1KtHFfuij2Hlqb7I8cAOdHMlqRwB/v5NvcuGV0Xn0a7+tt+6hwsejsHsz/t32t7Bhn9Fx9GtP/q2/dw4UWvHvC4r6KSE+sRdT4EcsLHKahqylmpam4qIkMUyHZudllA7+438R7cO7fAzxP0e0tcyySBo5l9WaFtDj2XHMeeClFmFRm9RTrSzaRDGLGoLKFKqNnbe5Nh8eeLLJOFBLTNVAMKakhaOkBFjKzD5WoI56Sb6Qefuwb0/RPEWHaaqpqoxa0UjgIbctaqBr9/vwbLAoUKAoUCwFtrDutytgPnzgmtRaMAzRIwkfZ3UEeke4nHDK2raaN44MxpUjLs+nrPzt+7Dqbo3y0m5oqa/P8WMa/yaZZ+pU/8AcGCEbBVvRyrKapJ3qQ8EqoQRpIupHfcML3OO3B+YQR0p62aJC8rOFZhe3IG3dyw7l6OMuHKjgBsRcLY2Isdxvy2xuvR5lwFuxUv/AEl/ywCNzR9LSdkzGBIqhtUkbybBrC7CwPPwx3yGnZVNJlxNVUynU8yj5OPu6wvyAHcN/wCGHMejPLL37FT/ANwfVyxPymSkic01P1KMnOONQLW53ttffAKjpS4ZWgyanpkOrQxLt+cxsWY+Z+i2IOZ1lPPSyRCqgUulheRf6PPe/dh45nlMVShjnjSVDzVxcbcsUh6NMs/Uqb+4MIpLRz1pjEQzSn0BQlusFrAWA5+AxQZrTLBHNEkwm62ESSFTcB1ewItsBZiLezyx9EHozyw/8FT/ANwYk0/AlDHHJGlLAqSCzgIPSA3AJ52wQre0xPR6BPDqeIIAZF5mO2++2+GL0V16y5TSFTfRGI29jJsw/wD3jjf+TDLP1Kn/ALuLXJeHaejVlpokhVjqIXkTyva/PAWmETx26rxFAXIVbHdjYep4nbD094xT5zwjSVbK1TBFKy7AsNxfn9WAUc2cxQ5jlspljKpKyPZwSvWIFBNu4Hme7E/p6/G0ROw1i5PL1hg7PRblf6lB8D/ni2zHhemqIlimhjkjS2lWF7WFhve/LEUleKJYmpKlVmiYkXUCRCTpfVYel4DFl041azUVHIhujqGU+whSMML+S3K/1KD4H/PE6fgijenWmaBDCh1LHvYb323va/dyxQqszWCaOSIzw6ZBpNpVvub39buO/uxUVdHX1iJDU1MJp4hp1o4JYAW5DYMQOZw5ZOjjLWFjRU3ujUfSBfEI9EWV3v2RPINIB8NdsEK/OcxVR1NJaSYLYBPSWFQo9NmGw0gbDvNsa8C6RRRgyJq1uDqdQfxnMgm+HhlfDlNTRmOCGKJDzCqBq8zzPvxUN0W5YSSaOEkm52Pf78NAvwlUL9yMwhBBeKaYNpIOzkuhBGxBDd3gfDAxwGq/c9flFBMklwXAI9MdxPsvhv5PwZSUhc08EcXWCz6b2YDkCCbYrpOivLGJJo4bk3Prd/vwVRdEwXq8xuQZu1Nrtb1dI6q1v5tr29+AHgxR2rMCzIvpoPSYL+f4kYdOScEUdG5emgWJmGklS248CC1jjhXdHGXzSNJJSRM7m7MQd/gcAO8FaY81nGpD19OhXSyneJ2DiwJ7nU/HDHwOZd0eUFPIssNNHHInqsuoEd3jgiscERc1HyMnzD9RwgOBq2OMVQkkjRuv5OVBtYXO++Pohh42wraSiizJpqikyuhkhDsolqPRadgfSKBY20rzGpjz7udiuHRfnEf3TroQ6t16RyoQwN9ClXG3eL8vZgWglWjzWuimZYhJZ1ZjYGzHbfxBPwwb5HmGVwineWhWlq31FUipZHZSjsrBXjjNyNO9vHwIwQp9zcyhaqMCVCR6hremfV6IuwVXTW39kG5uOeIE3meeos1bFHIsiVcCvdWDWeK4tsfzbnfxx24YzyJKKFDNGG02ILgEbt3E4YmV1OQyyRiKnhDSEiMtRvGHIvdVZogC3MWBv3Y50QyGZgEo0N5BFfsMwUOSF0ljCFU3IG5FsXRL6D69ZMpjQEFoXeNreOokfEMDip6fczKUiRDbW3P6B9eLbI+LMnpiwph1GtihtSzRhnUE9XvGAZO4L6xJAAubYk5rxZldTTLNUL11OZNCl6WZhrHcAY799r2te45i2IF1R1UMdZlYMsRiimVTpYWDdWVRiL8tXf3Xw4uL6brKKdRveM/VgbyvJ8lqJ3gio4etiAZ1akdNIO63LRgXI3Avc7+GO2Z9ItKtJOYJCrQ/JAyU1T1aSW9BHtHe17A25XHiLgoeEM9ijp1iklRCjsulmAPr3vv5/RiuzfPRJlgpNQY0k7BSCCDG7XQ3G2xuPhhncOUVJUVrw1uX0kUzokiRLTyMxupaSV5TGECkmwB3BBB3521XluRxTyQSUsKSRxmRwaZwoQAkvr0aCuxF77kW57Yuhe5zmUTwVAjmjJMLBQJF/NG3Pv32wzoZI2yFDB+L7KAtvYoBHncG+Kd//wCfAjPZEPWhilqKYk6CyuLCK4KlTcHcCx5EHBFludZZT0kLwvFHTVEgjjCqQpdzbSVt6JuN7gWtvbEoUXAFdGlIQ0iK3XObMwBt42JwyeiWuVxXqGViKotsb+i8ceg+/SfgcQuPMiy+lWMR0VK1RNINCvTyMsm/poHjRgjkci3tPIYl9GnZ+tqVWnhp6mORlZIYpFCR3GhHkZQkj3u112IIIwBTxesjUkiQmUSvZUMVwQxItdhuidzPcELcje2FtC9ZZYmbMOuemqSiB5tpBUL2dzrYsECsovIxUDY993CcLXMv9qaT+pt9cmKjyqgzO8ujtHaAZus9I9S8dvkOpDHq1ktYCwBB1a+6+/EMUrUzLSpmgKxySIzSThtT2VY79YHYqwBAkuACSCRfDHx5hgVmddtL1HVJXqjRSqnylQxLh4TAwsQEBXVYLvbVrJY2EzKUq/k1qBX9SGm0NG0ofV1qmEsGYydXouoExYetq5qQxzj3DAr6CSrWOcSQ5g95D1JEtSpCGdrhyWZwQmg3X0imy2YNfgsWYMtFq7d8kypOLzLcdoJ1AowMnyQIZnLALpAOpicNbGYYAvjCOsNQep7QPkk7M0TEIsokPWdcAdJUpo/GArpDW9I4pUoq2MSIFrS1qhJdLOEYySXpJYbOAlr3Yx2sNWvDQOPMAqa2OtWN1iTMCy1EzRu0s5GgSRdWLFiXvGDp1nR6+zMcXDU8zw1fWfdAVIExGh5Vjb0mNMY9LAD0dA0pY+trBwe49wCkzqjrQkfUfdDelQuC9WT1hkXWqnrBpcLq9a4tt4YnVfbWmqhGtdGkkUkcfpyses61Oqe7ejEpQndLWW+pi42ZhxmAAaSKtGUSBe0do69i1zIZOr6656rrX1/ifVGoHuuGucVedxVojgSmNfIVYGSWTtCXHWgomlHDWC6tRPpaBY3YrZpjljzALOKepSVJqhq+GGKNJNKh5AWXX2mOQ6rbncErYrp6srYDEG9Rr0x/dFWL07KJGrCAAz9puDJcqupFax32tzw2ZOWPO8e/+GAVuQ0tcWh6969IxcjSJmLMJ5NayapCwUxGPSWuAoNiHBvEy6HMOrUMK65kgN2aqOm0kvWh7ya2HVlC2khDZRbVhv4wYYFVQtXKlLeOv1pKryMz1BGjtTa16ssdXyNvxhPo2CgtqOLrgyCqFdUmftRiaPVEZWlt6UshsVLaFk0GMaVAsAB6wbB3j0YBapQ1Ay9GVcwaeSR0YNPUgoLy9U7DWZAttA9AqCdOs2BxxrFzErE0IrOuNGet1FgvWdWlyAzdVquHCgBXDm5OnDQ7sZhgXRyqXRSHrczkDVBEl2njZIyjkghX1WEjINTljZdjpG8/hU1P3Qm6xKpYGRgOud3GtZTZrn0FuhuBGAum25INjbGDFG2MxmMwGYzGYzAZjMZjMBznhDqynkwI+IthdcCV8uV0xoaqlqS0DN1UkMLSpMrMWUgrcK29rNYDbfnZk48wC7zzNZBX5ZNPTzL1SztIIopJRGJVCxKWRSGf0fSC3sfZYmj4CzGsgamjAqzAonepjkptKRC7tH1b6BI7sbeiNfrEc9g4cZiBE5DRVFsuULWu0NW0r08lOywxoZHJl6zQpLBW1Aan3JFhyNrwtWSxSM4OYXaukkWm7MyxOsrFVd5DENIGoOQzG2n1b4cOMwChyDIHq+1NM88VNHXPWdSaV1eQD0oyHYaiDpPyarqv5jFQmXzjKoQWriVqwTS9m9EAT9YWuIestpOq+q1yRzFsPXGYYE3nWZ1a19fPRCsWSU04hTspMculSJBIZI7oq35hlO5593PM6mRsuzVFp6kyz1wljXs81mW8BvfRy+Sf27DxF3RjMAtuGado841uJ5HnpPlJmhlVDIziQINQsiLHZQO61j6V8V3HVDPPmrmCOVurpYxoaJxFUNFM0xp2k02sVIIINi1lN+WG1jMAseJc1kqqrKpKdaiBgZCzPSSOIjImgB1sATquDvts3LA9X8FyydopYwXjpopGMtRFMpkmlbXLPCI0sWXQqqBe92tcHDvxmGBS53ntRVU2VMsVRHUpODKXppSIyIyjykBfSF5AwHfuO5rXfR3SCCtzGJVqNJeNlkmRx1hVAsr62ABYyXPtvcbYP8Z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sevkray.ru/img/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4980"/>
          </a:xfrm>
          <a:prstGeom prst="rect">
            <a:avLst/>
          </a:prstGeom>
          <a:noFill/>
        </p:spPr>
      </p:pic>
      <p:pic>
        <p:nvPicPr>
          <p:cNvPr id="2" name="Picture 2" descr="http://www.sevkray.ru/file/s/600/17780/zavetnaya-mechta-popast-na-chempionat-mira.jpg"/>
          <p:cNvPicPr>
            <a:picLocks noChangeAspect="1" noChangeArrowheads="1"/>
          </p:cNvPicPr>
          <p:nvPr/>
        </p:nvPicPr>
        <p:blipFill>
          <a:blip r:embed="rId3" cstate="print"/>
          <a:srcRect l="6667" r="3333"/>
          <a:stretch>
            <a:fillRect/>
          </a:stretch>
        </p:blipFill>
        <p:spPr bwMode="auto">
          <a:xfrm rot="21400266">
            <a:off x="148034" y="1841726"/>
            <a:ext cx="3992096" cy="399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873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Секция существует 10 лет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1052736"/>
            <a:ext cx="5961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Занимаются учащиеся </a:t>
            </a:r>
          </a:p>
          <a:p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2 по 9 классы</a:t>
            </a:r>
            <a:endParaRPr lang="ru-RU" sz="4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Аня\Мои документы\уроки\фото\DSC_02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84" t="35088" r="15789" b="4561"/>
          <a:stretch>
            <a:fillRect/>
          </a:stretch>
        </p:blipFill>
        <p:spPr bwMode="auto">
          <a:xfrm rot="21295337">
            <a:off x="280416" y="2440957"/>
            <a:ext cx="3816424" cy="244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Documents and Settings\Аня\Мои документы\уроки\фото\футбол 2012\DSC_03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89" t="16438" r="13699"/>
          <a:stretch>
            <a:fillRect/>
          </a:stretch>
        </p:blipFill>
        <p:spPr bwMode="auto">
          <a:xfrm rot="239046">
            <a:off x="4748457" y="2411997"/>
            <a:ext cx="3921238" cy="3203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260648"/>
            <a:ext cx="62364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принимаем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таких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соревнованиях: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924944"/>
            <a:ext cx="4248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Соревнования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Кубок Губернатора среди воспитанников детских домов и домов-интернатов области по мини-футболу 2011 год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nt6-yar.edu.yar.ru/data/images/167_w220_h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28389">
            <a:off x="251520" y="2636912"/>
            <a:ext cx="2474456" cy="2880320"/>
          </a:xfrm>
          <a:prstGeom prst="rect">
            <a:avLst/>
          </a:prstGeom>
          <a:noFill/>
        </p:spPr>
      </p:pic>
      <p:pic>
        <p:nvPicPr>
          <p:cNvPr id="5124" name="Picture 4" descr="http://int6-yar.edu.yar.ru/data/images/164_w220_h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115093" cy="2599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YULA257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96">
            <a:off x="5735101" y="183042"/>
            <a:ext cx="3223343" cy="3387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58719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чемпионы </a:t>
            </a:r>
          </a:p>
          <a:p>
            <a:pPr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Ярославской области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YULA7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66675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Соревнования на Кубок Губернатора среди воспитанников детских домов и домов-интернатов области по футболу 2011 год</a:t>
            </a:r>
            <a:endParaRPr lang="ru-RU" sz="3200" dirty="0"/>
          </a:p>
        </p:txBody>
      </p:sp>
      <p:pic>
        <p:nvPicPr>
          <p:cNvPr id="24578" name="Picture 2" descr="YARN02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YARN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355976" cy="29402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060848"/>
            <a:ext cx="21920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 </a:t>
            </a:r>
            <a:endParaRPr lang="en-US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-2738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Открытый 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чемпионат России по футболу среди воспитанников детских домов и домов-интернатов "Будущее зависит от тебя" 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Санкт-Петербург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2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7" name="Picture 1" descr="C:\Documents and Settings\Аня\Мои документы\уроки\фото\Питер 2011\Photo3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1" t="3390" r="9579"/>
          <a:stretch>
            <a:fillRect/>
          </a:stretch>
        </p:blipFill>
        <p:spPr bwMode="auto">
          <a:xfrm>
            <a:off x="1475656" y="2017643"/>
            <a:ext cx="6120680" cy="46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188640"/>
            <a:ext cx="7177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год –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северо-западном 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регионе России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340768"/>
            <a:ext cx="71774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год –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северо-западном 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регионе России</a:t>
            </a:r>
            <a:endParaRPr lang="ru-RU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Documents and Settings\Аня\Мои документы\уроки\фото\Питер 2011\Photo0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70" t="5000" r="18310" b="10000"/>
          <a:stretch>
            <a:fillRect/>
          </a:stretch>
        </p:blipFill>
        <p:spPr bwMode="auto">
          <a:xfrm rot="21085453">
            <a:off x="292856" y="2225858"/>
            <a:ext cx="3384376" cy="273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C:\Documents and Settings\Аня\Мои документы\уроки\фото\Питер 2012\футбол\ЧЕМПИОНАТ мегафон футбол Спб-1 (1429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843">
            <a:off x="3779912" y="2996952"/>
            <a:ext cx="5040560" cy="336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Соревнования среди общеобразовательных школ области по мини-футболу</a:t>
            </a:r>
            <a:endParaRPr lang="ru-RU" sz="3200" dirty="0"/>
          </a:p>
        </p:txBody>
      </p:sp>
      <p:pic>
        <p:nvPicPr>
          <p:cNvPr id="23554" name="Picture 2" descr="C:\Documents and Settings\Аня\Мои документы\уроки\фото\несправедливый футбол\DSC_04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03" t="33831" r="22388" b="16418"/>
          <a:stretch>
            <a:fillRect/>
          </a:stretch>
        </p:blipFill>
        <p:spPr bwMode="auto">
          <a:xfrm rot="381160">
            <a:off x="3195207" y="1563124"/>
            <a:ext cx="527962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C:\Documents and Settings\Аня\Мои документы\уроки\фото\несправедливый футбол\DSC_04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72408" cy="2754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Первенство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города Ярославля 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футболу кубок "</a:t>
            </a:r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Coca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</a:t>
            </a:r>
            <a:r>
              <a:rPr lang="ru-RU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на призы клуба "Кожаный мяч"</a:t>
            </a:r>
            <a:endParaRPr lang="ru-RU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 descr="C:\Documents and Settings\Аня\Мои документы\уроки\фото\кожаный мяч\DSC_02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72" t="8235" r="12727" b="3921"/>
          <a:stretch>
            <a:fillRect/>
          </a:stretch>
        </p:blipFill>
        <p:spPr bwMode="auto">
          <a:xfrm>
            <a:off x="2843808" y="1484784"/>
            <a:ext cx="6120680" cy="508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561" y="1772816"/>
            <a:ext cx="2899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год </a:t>
            </a:r>
          </a:p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251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int6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User</cp:lastModifiedBy>
  <cp:revision>19</cp:revision>
  <dcterms:created xsi:type="dcterms:W3CDTF">2013-10-30T14:25:08Z</dcterms:created>
  <dcterms:modified xsi:type="dcterms:W3CDTF">2013-11-18T19:30:18Z</dcterms:modified>
</cp:coreProperties>
</file>