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3" r:id="rId3"/>
    <p:sldId id="263" r:id="rId4"/>
    <p:sldId id="257" r:id="rId5"/>
    <p:sldId id="259" r:id="rId6"/>
    <p:sldId id="260" r:id="rId7"/>
    <p:sldId id="280" r:id="rId8"/>
    <p:sldId id="261" r:id="rId9"/>
    <p:sldId id="276" r:id="rId10"/>
    <p:sldId id="277" r:id="rId11"/>
    <p:sldId id="262" r:id="rId12"/>
    <p:sldId id="279" r:id="rId13"/>
    <p:sldId id="274" r:id="rId14"/>
    <p:sldId id="273" r:id="rId15"/>
    <p:sldId id="281" r:id="rId16"/>
    <p:sldId id="265" r:id="rId17"/>
    <p:sldId id="266" r:id="rId18"/>
    <p:sldId id="267" r:id="rId19"/>
    <p:sldId id="268" r:id="rId20"/>
    <p:sldId id="269" r:id="rId21"/>
    <p:sldId id="270" r:id="rId22"/>
    <p:sldId id="275" r:id="rId23"/>
    <p:sldId id="271" r:id="rId24"/>
    <p:sldId id="282" r:id="rId25"/>
    <p:sldId id="27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6DBE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3D0706-6051-4A57-BB67-B9A0641DC604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62AACA-AE93-40F6-BF47-A28725995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16E3DA-22AC-4AD6-AB19-DC2A3E08BE0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8F30-D10E-40E0-96F5-7AEDC1C21130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62D3C-C720-421B-8EC7-5D35030F8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3E3D-2D1E-457E-9164-883DF638DB4E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081C2-CE94-4940-A071-B6AB098C1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0589-D809-4979-940C-ECEB157BD1CE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278D-AFBE-43EF-834F-69FAE41DC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07AA-96B1-4B98-B63B-F11C83B1D297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E246-3A08-448A-9D8C-9B6C19D6E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F35C-92E6-4BB0-A164-A6B556C66474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7C2F-0B88-496E-9D06-31E107F61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A35A-76CA-4A18-B077-36BC7A0BDB66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032C-7726-4A99-9B63-5A2B2855E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BAE7C-0C6C-4BFC-9C69-5A0C5852DC35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C42BD-6F18-4A0E-B671-F45EB39EB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DE27-E081-4273-A5A1-C5EA0548BE54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CA0EC-B873-4728-82F8-E497BB29B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8E48-1898-4967-9DD5-CEEB082AE258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415A-9A02-406B-8C27-DC834D1EA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931C-DD7C-4A47-8768-8DEB4A4F946E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6A568-7F42-4A04-BEFA-E9FD6D5D5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15800-B533-4096-8ECD-0B86EC7A9CB0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5235-96AA-4874-AB24-0F77960E0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DD934-07E9-4D94-B977-8F8E59512FFA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60009A-25EC-47F2-8EA7-3169E76DF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59;&#1047;&#1067;&#1050;&#1040;\&#1079;&#1074;&#1091;&#1082;&#1080;%20&#1087;&#1088;&#1080;&#1088;&#1086;&#1076;&#1099;\&#1047;&#1072;&#1082;&#1072;&#1090;\Track%20No13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%202.pp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оловок 5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7825" y="4846638"/>
            <a:ext cx="8467725" cy="1236662"/>
          </a:xfrm>
        </p:spPr>
      </p:pic>
      <p:pic>
        <p:nvPicPr>
          <p:cNvPr id="14338" name="Picture 4" descr="0WluUAXQg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2563" y="182563"/>
            <a:ext cx="3535363" cy="1103312"/>
          </a:xfrm>
          <a:prstGeom prst="rect">
            <a:avLst/>
          </a:prstGeom>
          <a:noFill/>
        </p:spPr>
      </p:pic>
      <p:pic>
        <p:nvPicPr>
          <p:cNvPr id="10" name="Track No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786688" y="4500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3250" y="3517900"/>
            <a:ext cx="4992688" cy="19748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85813" y="285750"/>
            <a:ext cx="85010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3200" b="1">
                <a:cs typeface="Times New Roman" pitchFamily="18" charset="0"/>
              </a:rPr>
              <a:t>Цель мероприятия:</a:t>
            </a:r>
            <a:r>
              <a:rPr lang="ru-RU" sz="3200">
                <a:cs typeface="Times New Roman" pitchFamily="18" charset="0"/>
              </a:rPr>
              <a:t> формирование экологической культуры  школьников.</a:t>
            </a:r>
            <a:endParaRPr lang="ru-RU" sz="3200"/>
          </a:p>
          <a:p>
            <a:pPr eaLnBrk="0" hangingPunct="0">
              <a:tabLst>
                <a:tab pos="457200" algn="l"/>
              </a:tabLst>
            </a:pPr>
            <a:r>
              <a:rPr lang="ru-RU" sz="3200" b="1">
                <a:cs typeface="Times New Roman" pitchFamily="18" charset="0"/>
              </a:rPr>
              <a:t>Задачи:</a:t>
            </a:r>
            <a:endParaRPr lang="ru-RU" sz="32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>
                <a:cs typeface="Times New Roman" pitchFamily="18" charset="0"/>
              </a:rPr>
              <a:t>Формировать знания о Дне  Земли.</a:t>
            </a:r>
            <a:endParaRPr lang="ru-RU" sz="32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>
                <a:cs typeface="Times New Roman" pitchFamily="18" charset="0"/>
              </a:rPr>
              <a:t>Обеспечить развитие познавательного интереса к окружающей среде.</a:t>
            </a:r>
            <a:endParaRPr lang="ru-RU" sz="32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>
                <a:cs typeface="Times New Roman" pitchFamily="18" charset="0"/>
              </a:rPr>
              <a:t>Формировать нравственное и эстетическое отношение школьников к природной среде.</a:t>
            </a:r>
            <a:endParaRPr lang="ru-RU" sz="32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>
                <a:cs typeface="Times New Roman" pitchFamily="18" charset="0"/>
              </a:rPr>
              <a:t>Воспитывать убеждение  о личной ответственности каждого человека  за состояние природной среды.        </a:t>
            </a:r>
            <a:endParaRPr lang="ru-RU" sz="320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-171450"/>
            <a:ext cx="8008937" cy="85772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WordArt 3"/>
          <p:cNvSpPr>
            <a:spLocks noChangeArrowheads="1" noChangeShapeType="1" noTextEdit="1"/>
          </p:cNvSpPr>
          <p:nvPr/>
        </p:nvSpPr>
        <p:spPr bwMode="auto">
          <a:xfrm>
            <a:off x="107950" y="5805488"/>
            <a:ext cx="460851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"День Земли"</a:t>
            </a:r>
          </a:p>
        </p:txBody>
      </p:sp>
      <p:sp>
        <p:nvSpPr>
          <p:cNvPr id="25603" name="AutoShape 5">
            <a:hlinkClick r:id="rId3" action="ppaction://hlinkpres?slideindex=1&amp;slidetitle=Слайд 1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684212" cy="404812"/>
          </a:xfrm>
          <a:prstGeom prst="actionButtonForwardNex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5604" name="Picture 4" descr="zemlya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1643063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134244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Как это всё начиналось.</a:t>
            </a:r>
            <a:endParaRPr lang="ru-RU" sz="4400" dirty="0"/>
          </a:p>
        </p:txBody>
      </p:sp>
      <p:pic>
        <p:nvPicPr>
          <p:cNvPr id="26626" name="Содержимое 3" descr="P101775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357313"/>
            <a:ext cx="5689600" cy="5214937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Путешествие по станциям</a:t>
            </a:r>
            <a:endParaRPr lang="ru-RU" sz="4400" dirty="0"/>
          </a:p>
        </p:txBody>
      </p:sp>
      <p:pic>
        <p:nvPicPr>
          <p:cNvPr id="27650" name="Рисунок 4" descr="P10177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143000"/>
            <a:ext cx="71437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P101773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8001000" cy="6000750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P101778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8096250" cy="6072187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P101778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28625"/>
            <a:ext cx="8096250" cy="607218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457200"/>
            <a:ext cx="699135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746" name="Содержимое 3" descr="P101775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428625"/>
            <a:ext cx="8096250" cy="6072188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457200"/>
            <a:ext cx="6919912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2770" name="Содержимое 3" descr="P101775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00063"/>
            <a:ext cx="8191500" cy="6143625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66675"/>
            <a:ext cx="8291513" cy="2024063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2212975"/>
            <a:ext cx="7956550" cy="1889125"/>
          </a:xfrm>
          <a:prstGeom prst="rect">
            <a:avLst/>
          </a:prstGeom>
          <a:noFill/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785938" y="4643438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Franklin Gothic Book" pitchFamily="34" charset="0"/>
              </a:rPr>
              <a:t>Алтунина Юлия Владимировна,</a:t>
            </a:r>
          </a:p>
          <a:p>
            <a:r>
              <a:rPr lang="ru-RU" sz="2400" b="1" i="1">
                <a:latin typeface="Franklin Gothic Book" pitchFamily="34" charset="0"/>
              </a:rPr>
              <a:t> Александрова Карина Владимировна – воспитатели.</a:t>
            </a:r>
          </a:p>
          <a:p>
            <a:r>
              <a:rPr lang="ru-RU" sz="2400" b="1" i="1">
                <a:latin typeface="Franklin Gothic Book" pitchFamily="34" charset="0"/>
              </a:rPr>
              <a:t> МООУ санаторная школа-интернат №6 г. Ярославля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143250" y="6000750"/>
            <a:ext cx="450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2012 год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3" descr="P101779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428625"/>
            <a:ext cx="8180387" cy="613568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457200"/>
            <a:ext cx="699135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4818" name="Содержимое 3" descr="P101778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00063"/>
            <a:ext cx="7966075" cy="5975350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5842" name="Содержимое 3" descr="P101775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427038"/>
            <a:ext cx="7572375" cy="6073775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Подводим итоги</a:t>
            </a:r>
            <a:endParaRPr lang="ru-RU" sz="4400" dirty="0"/>
          </a:p>
        </p:txBody>
      </p:sp>
      <p:pic>
        <p:nvPicPr>
          <p:cNvPr id="36866" name="Содержимое 6" descr="P1017807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071563"/>
            <a:ext cx="7358062" cy="5518150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1" descr="P10178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"/>
            <a:ext cx="88185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P1017751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143000"/>
            <a:ext cx="49657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25" y="92075"/>
            <a:ext cx="7400925" cy="1382713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P10177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74613"/>
            <a:ext cx="894715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zemlya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4572000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2614613"/>
            <a:ext cx="7340600" cy="109855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3681413"/>
            <a:ext cx="7589837" cy="1103312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2363" y="4681538"/>
            <a:ext cx="7467600" cy="1103312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413" y="927100"/>
            <a:ext cx="7956550" cy="18891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500063" y="1143000"/>
            <a:ext cx="8286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Franklin Gothic Book" pitchFamily="34" charset="0"/>
              </a:rPr>
              <a:t>На одной планете мы живем,</a:t>
            </a:r>
            <a:br>
              <a:rPr lang="ru-RU" sz="4000">
                <a:latin typeface="Franklin Gothic Book" pitchFamily="34" charset="0"/>
              </a:rPr>
            </a:br>
            <a:r>
              <a:rPr lang="ru-RU" sz="4000">
                <a:latin typeface="Franklin Gothic Book" pitchFamily="34" charset="0"/>
              </a:rPr>
              <a:t>Знаем, что Земля — наш общий дом,</a:t>
            </a:r>
            <a:br>
              <a:rPr lang="ru-RU" sz="4000">
                <a:latin typeface="Franklin Gothic Book" pitchFamily="34" charset="0"/>
              </a:rPr>
            </a:br>
            <a:r>
              <a:rPr lang="ru-RU" sz="4000">
                <a:latin typeface="Franklin Gothic Book" pitchFamily="34" charset="0"/>
              </a:rPr>
              <a:t>Почему же чистоту не соблюдаем,</a:t>
            </a:r>
            <a:br>
              <a:rPr lang="ru-RU" sz="4000">
                <a:latin typeface="Franklin Gothic Book" pitchFamily="34" charset="0"/>
              </a:rPr>
            </a:br>
            <a:r>
              <a:rPr lang="ru-RU" sz="4000">
                <a:latin typeface="Franklin Gothic Book" pitchFamily="34" charset="0"/>
              </a:rPr>
              <a:t>И свою планету загрязняем?</a:t>
            </a:r>
            <a:br>
              <a:rPr lang="ru-RU" sz="4000">
                <a:latin typeface="Franklin Gothic Book" pitchFamily="34" charset="0"/>
              </a:rPr>
            </a:br>
            <a:r>
              <a:rPr lang="ru-RU" sz="4000">
                <a:latin typeface="Franklin Gothic Book" pitchFamily="34" charset="0"/>
              </a:rPr>
              <a:t>Вдруг настанут злые времена,</a:t>
            </a:r>
            <a:br>
              <a:rPr lang="ru-RU" sz="4000">
                <a:latin typeface="Franklin Gothic Book" pitchFamily="34" charset="0"/>
              </a:rPr>
            </a:br>
            <a:r>
              <a:rPr lang="ru-RU" sz="4000">
                <a:latin typeface="Franklin Gothic Book" pitchFamily="34" charset="0"/>
              </a:rPr>
              <a:t>Что планета станет не нужна</a:t>
            </a:r>
            <a:br>
              <a:rPr lang="ru-RU" sz="4000">
                <a:latin typeface="Franklin Gothic Book" pitchFamily="34" charset="0"/>
              </a:rPr>
            </a:br>
            <a:r>
              <a:rPr lang="ru-RU" sz="4000">
                <a:latin typeface="Franklin Gothic Book" pitchFamily="34" charset="0"/>
              </a:rPr>
              <a:t>И совсем для жизни не пригодна?</a:t>
            </a:r>
            <a:br>
              <a:rPr lang="ru-RU" sz="4000">
                <a:latin typeface="Franklin Gothic Book" pitchFamily="34" charset="0"/>
              </a:rPr>
            </a:br>
            <a:endParaRPr lang="ru-RU" sz="4000">
              <a:latin typeface="Franklin Gothic Book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500063" y="1785938"/>
            <a:ext cx="8358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Franklin Gothic Book" pitchFamily="34" charset="0"/>
              </a:rPr>
              <a:t>Нет, нам это вовсе не угодно!</a:t>
            </a:r>
            <a:br>
              <a:rPr lang="ru-RU" sz="4000">
                <a:latin typeface="Franklin Gothic Book" pitchFamily="34" charset="0"/>
              </a:rPr>
            </a:br>
            <a:r>
              <a:rPr lang="ru-RU" sz="4000">
                <a:latin typeface="Franklin Gothic Book" pitchFamily="34" charset="0"/>
              </a:rPr>
              <a:t>Чтоб минуты эти не пришли,</a:t>
            </a:r>
            <a:br>
              <a:rPr lang="ru-RU" sz="4000">
                <a:latin typeface="Franklin Gothic Book" pitchFamily="34" charset="0"/>
              </a:rPr>
            </a:br>
            <a:r>
              <a:rPr lang="ru-RU" sz="4000">
                <a:latin typeface="Franklin Gothic Book" pitchFamily="34" charset="0"/>
              </a:rPr>
              <a:t>Учрежден был в мире День земли,</a:t>
            </a:r>
            <a:br>
              <a:rPr lang="ru-RU" sz="4000">
                <a:latin typeface="Franklin Gothic Book" pitchFamily="34" charset="0"/>
              </a:rPr>
            </a:br>
            <a:r>
              <a:rPr lang="ru-RU" sz="4000">
                <a:latin typeface="Franklin Gothic Book" pitchFamily="34" charset="0"/>
              </a:rPr>
              <a:t>Чтобы люди Землю берегли!</a:t>
            </a:r>
            <a:br>
              <a:rPr lang="ru-RU" sz="4000">
                <a:latin typeface="Franklin Gothic Book" pitchFamily="34" charset="0"/>
              </a:rPr>
            </a:br>
            <a:r>
              <a:rPr lang="ru-RU" sz="4000">
                <a:latin typeface="Franklin Gothic Book" pitchFamily="34" charset="0"/>
              </a:rPr>
              <a:t>Юг, и Запад, Север, и Восток</a:t>
            </a:r>
            <a:br>
              <a:rPr lang="ru-RU" sz="4000">
                <a:latin typeface="Franklin Gothic Book" pitchFamily="34" charset="0"/>
              </a:rPr>
            </a:br>
            <a:r>
              <a:rPr lang="ru-RU" sz="4000">
                <a:latin typeface="Franklin Gothic Book" pitchFamily="34" charset="0"/>
              </a:rPr>
              <a:t>Пусть услышат этот голосок!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968500"/>
            <a:ext cx="7340600" cy="1103313"/>
          </a:xfrm>
          <a:prstGeom prst="rect">
            <a:avLst/>
          </a:prstGeom>
          <a:noFill/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1071563" y="285750"/>
            <a:ext cx="7143750" cy="6286500"/>
            <a:chOff x="1835150" y="744555"/>
            <a:chExt cx="6049963" cy="5713413"/>
          </a:xfrm>
        </p:grpSpPr>
        <p:pic>
          <p:nvPicPr>
            <p:cNvPr id="21507" name="Picture 4"/>
            <p:cNvPicPr>
              <a:picLocks noChangeAspect="1" noChangeArrowheads="1"/>
            </p:cNvPicPr>
            <p:nvPr/>
          </p:nvPicPr>
          <p:blipFill>
            <a:blip r:embed="rId3"/>
            <a:srcRect l="7434" r="8513"/>
            <a:stretch>
              <a:fillRect/>
            </a:stretch>
          </p:blipFill>
          <p:spPr bwMode="auto">
            <a:xfrm>
              <a:off x="2051050" y="887430"/>
              <a:ext cx="5689600" cy="468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Rectangle 8"/>
            <p:cNvSpPr>
              <a:spLocks noChangeArrowheads="1"/>
            </p:cNvSpPr>
            <p:nvPr/>
          </p:nvSpPr>
          <p:spPr bwMode="auto">
            <a:xfrm>
              <a:off x="1835150" y="744555"/>
              <a:ext cx="6049963" cy="4968875"/>
            </a:xfrm>
            <a:prstGeom prst="rect">
              <a:avLst/>
            </a:prstGeom>
            <a:noFill/>
            <a:ln w="76200" cmpd="tri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Franklin Gothic Book" pitchFamily="34" charset="0"/>
              </a:endParaRPr>
            </a:p>
          </p:txBody>
        </p:sp>
        <p:sp>
          <p:nvSpPr>
            <p:cNvPr id="21509" name="Text Box 9"/>
            <p:cNvSpPr txBox="1">
              <a:spLocks noChangeArrowheads="1"/>
            </p:cNvSpPr>
            <p:nvPr/>
          </p:nvSpPr>
          <p:spPr bwMode="auto">
            <a:xfrm>
              <a:off x="1908175" y="6000768"/>
              <a:ext cx="59769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Дж. Стерлинг Мортон с женой</a:t>
              </a: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8825" y="495300"/>
            <a:ext cx="4395788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081338"/>
            <a:ext cx="2928937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73025" y="306388"/>
            <a:ext cx="44275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22 апреля 1882 год -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штат Небраска объявил День Дерева официальным праздником.</a:t>
            </a: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71438" y="1676400"/>
            <a:ext cx="4356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1970 год</a:t>
            </a:r>
            <a:r>
              <a:rPr lang="ru-RU" sz="2400" b="1">
                <a:latin typeface="Times New Roman" pitchFamily="18" charset="0"/>
              </a:rPr>
              <a:t> - </a:t>
            </a:r>
            <a:r>
              <a:rPr lang="ru-RU" sz="2400">
                <a:latin typeface="Times New Roman" pitchFamily="18" charset="0"/>
              </a:rPr>
              <a:t>праздник получил название – День Земли – и стал общенациональным в США. </a:t>
            </a: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4140200" y="4527550"/>
            <a:ext cx="47529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1990 год</a:t>
            </a:r>
            <a:r>
              <a:rPr lang="ru-RU" sz="2400" b="1">
                <a:latin typeface="Times New Roman" pitchFamily="18" charset="0"/>
              </a:rPr>
              <a:t> - </a:t>
            </a:r>
            <a:r>
              <a:rPr lang="ru-RU" sz="2400">
                <a:latin typeface="Times New Roman" pitchFamily="18" charset="0"/>
              </a:rPr>
              <a:t>праздник вновь сменил свое название - Марш Парков ("March for Parks"), так как темой празднования Дня Земли в США стали национальные парки. 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</TotalTime>
  <Words>172</Words>
  <Application>Microsoft Office PowerPoint</Application>
  <PresentationFormat>Экран (4:3)</PresentationFormat>
  <Paragraphs>17</Paragraphs>
  <Slides>25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cp:lastModifiedBy>User</cp:lastModifiedBy>
  <cp:revision>35</cp:revision>
  <dcterms:modified xsi:type="dcterms:W3CDTF">2013-10-16T15:49:11Z</dcterms:modified>
</cp:coreProperties>
</file>