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5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450" autoAdjust="0"/>
  </p:normalViewPr>
  <p:slideViewPr>
    <p:cSldViewPr>
      <p:cViewPr>
        <p:scale>
          <a:sx n="66" d="100"/>
          <a:sy n="66" d="100"/>
        </p:scale>
        <p:origin x="-1506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B187-2DB0-4DD2-BA1A-785FDDAE27DA}" type="datetimeFigureOut">
              <a:rPr lang="ru-RU" smtClean="0"/>
              <a:pPr/>
              <a:t>23.09.15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C9E53-560E-4691-845C-CA8AB2D3B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B187-2DB0-4DD2-BA1A-785FDDAE27DA}" type="datetimeFigureOut">
              <a:rPr lang="ru-RU" smtClean="0"/>
              <a:pPr/>
              <a:t>23.09.15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C9E53-560E-4691-845C-CA8AB2D3B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B187-2DB0-4DD2-BA1A-785FDDAE27DA}" type="datetimeFigureOut">
              <a:rPr lang="ru-RU" smtClean="0"/>
              <a:pPr/>
              <a:t>23.09.15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C9E53-560E-4691-845C-CA8AB2D3B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B187-2DB0-4DD2-BA1A-785FDDAE27DA}" type="datetimeFigureOut">
              <a:rPr lang="ru-RU" smtClean="0"/>
              <a:pPr/>
              <a:t>23.09.15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C9E53-560E-4691-845C-CA8AB2D3B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B187-2DB0-4DD2-BA1A-785FDDAE27DA}" type="datetimeFigureOut">
              <a:rPr lang="ru-RU" smtClean="0"/>
              <a:pPr/>
              <a:t>23.09.15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C9E53-560E-4691-845C-CA8AB2D3B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B187-2DB0-4DD2-BA1A-785FDDAE27DA}" type="datetimeFigureOut">
              <a:rPr lang="ru-RU" smtClean="0"/>
              <a:pPr/>
              <a:t>23.09.15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C9E53-560E-4691-845C-CA8AB2D3B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B187-2DB0-4DD2-BA1A-785FDDAE27DA}" type="datetimeFigureOut">
              <a:rPr lang="ru-RU" smtClean="0"/>
              <a:pPr/>
              <a:t>23.09.15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C9E53-560E-4691-845C-CA8AB2D3B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B187-2DB0-4DD2-BA1A-785FDDAE27DA}" type="datetimeFigureOut">
              <a:rPr lang="ru-RU" smtClean="0"/>
              <a:pPr/>
              <a:t>23.09.15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C9E53-560E-4691-845C-CA8AB2D3B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B187-2DB0-4DD2-BA1A-785FDDAE27DA}" type="datetimeFigureOut">
              <a:rPr lang="ru-RU" smtClean="0"/>
              <a:pPr/>
              <a:t>23.09.15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C9E53-560E-4691-845C-CA8AB2D3B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B187-2DB0-4DD2-BA1A-785FDDAE27DA}" type="datetimeFigureOut">
              <a:rPr lang="ru-RU" smtClean="0"/>
              <a:pPr/>
              <a:t>23.09.15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C9E53-560E-4691-845C-CA8AB2D3B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0B187-2DB0-4DD2-BA1A-785FDDAE27DA}" type="datetimeFigureOut">
              <a:rPr lang="ru-RU" smtClean="0"/>
              <a:pPr/>
              <a:t>23.09.15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C9E53-560E-4691-845C-CA8AB2D3B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0B187-2DB0-4DD2-BA1A-785FDDAE27DA}" type="datetimeFigureOut">
              <a:rPr lang="ru-RU" smtClean="0"/>
              <a:pPr/>
              <a:t>23.09.15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C9E53-560E-4691-845C-CA8AB2D3B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Старая газета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70 </a:t>
            </a:r>
            <a:r>
              <a:rPr lang="ru-RU" sz="3600" b="1" i="1" dirty="0" err="1" smtClean="0"/>
              <a:t>летию</a:t>
            </a:r>
            <a:r>
              <a:rPr lang="ru-RU" sz="3600" b="1" i="1" dirty="0" smtClean="0"/>
              <a:t> Великой Победы посвящается…</a:t>
            </a:r>
            <a:endParaRPr lang="ru-RU" sz="36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332656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школа-интернат №6 2015г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2015-01-20 скан\2014-11-02 скан\скан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99048">
            <a:off x="692384" y="-185799"/>
            <a:ext cx="2626613" cy="3455827"/>
          </a:xfrm>
          <a:prstGeom prst="rect">
            <a:avLst/>
          </a:prstGeom>
          <a:noFill/>
        </p:spPr>
      </p:pic>
      <p:pic>
        <p:nvPicPr>
          <p:cNvPr id="6148" name="Picture 4" descr="C:\Users\User\Pictures\2015-01-20 скан\2014-11-02 скан\скан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4770191" cy="6560882"/>
          </a:xfrm>
          <a:prstGeom prst="rect">
            <a:avLst/>
          </a:prstGeom>
          <a:noFill/>
        </p:spPr>
      </p:pic>
      <p:pic>
        <p:nvPicPr>
          <p:cNvPr id="6149" name="Picture 5" descr="C:\Users\User\Pictures\2015-01-20 скан\скан 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93096"/>
            <a:ext cx="2762488" cy="2008510"/>
          </a:xfrm>
          <a:prstGeom prst="rect">
            <a:avLst/>
          </a:prstGeom>
          <a:noFill/>
        </p:spPr>
      </p:pic>
      <p:pic>
        <p:nvPicPr>
          <p:cNvPr id="6151" name="Picture 7" descr="C:\Users\User\Pictures\2015-01-20 скан\скан 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01" y="2780928"/>
            <a:ext cx="3565411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sz="3600" b="0" i="1" dirty="0"/>
              <a:t>Отрывок из поэмы «Реквием»</a:t>
            </a:r>
            <a:r>
              <a:rPr lang="ru-RU" sz="3600" b="0" dirty="0"/>
              <a:t/>
            </a:r>
            <a:br>
              <a:rPr lang="ru-RU" sz="3600" b="0" dirty="0"/>
            </a:br>
            <a:r>
              <a:rPr lang="ru-RU" sz="3600" b="0" i="1" dirty="0"/>
              <a:t>Роберт Рождественский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2656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Люди! Покуда сердца стучатся, —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помните!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Какою ценой завоевано счастье, —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>пожалуйста, помните!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772400" cy="67828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Презентацию подготовил ученик 9 класса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 err="1" smtClean="0"/>
              <a:t>Алтунин</a:t>
            </a:r>
            <a:r>
              <a:rPr lang="ru-RU" sz="2000" dirty="0" smtClean="0"/>
              <a:t> Игорь 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149080"/>
            <a:ext cx="7704856" cy="1440160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395536" y="1700808"/>
            <a:ext cx="7351712" cy="94198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Руководитель алтунина Юлия Владимировна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836712"/>
            <a:ext cx="76328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/>
              <a:t>День Победы </a:t>
            </a:r>
            <a:r>
              <a:rPr lang="ru-RU" sz="2800" i="1" dirty="0"/>
              <a:t>– один из самых важных российских праздников: 9 мая мы забываем обо всех разногласиях и вспоминаем, что мы единый народ. Этот праздник касается каждого жителя страны, он объединяет поколения и заставляет каждого почувствовать себя частью чего-то важного.</a:t>
            </a:r>
          </a:p>
        </p:txBody>
      </p:sp>
      <p:pic>
        <p:nvPicPr>
          <p:cNvPr id="19458" name="Picture 2" descr="http://www.b2bos.ru/images/pobe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366855"/>
            <a:ext cx="4536504" cy="2491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3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 первых дней войны тема фронта вышла на первое место в советской печати. Боевым действиям Советской армии против войск фашистской Германии посвящались различные информационные заметки, корреспонденции, статьи</a:t>
            </a:r>
            <a:r>
              <a:rPr lang="ru-RU" sz="2800" dirty="0" smtClean="0"/>
              <a:t>..</a:t>
            </a:r>
            <a:endParaRPr lang="ru-RU" sz="2800" dirty="0"/>
          </a:p>
        </p:txBody>
      </p:sp>
      <p:pic>
        <p:nvPicPr>
          <p:cNvPr id="9218" name="Picture 2" descr="http://blagovest.biz/wp-content/uploads/2013/06/1358131490_img1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80928"/>
            <a:ext cx="5641118" cy="3855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Жизнь тыла повседневное широко освещалась в выступлениях центральной, местной, военной печати, в передачах радио. Призыв «Все для фронта, все для победы!» отражал напряженный труд миллионов людей, кто бесперебойно снабжал армию оружием, боеприпасами, техникой, продовольствием.</a:t>
            </a:r>
          </a:p>
        </p:txBody>
      </p:sp>
      <p:pic>
        <p:nvPicPr>
          <p:cNvPr id="8194" name="Picture 2" descr="http://urf.podelise.ru/tw_files2/urls_7/20/d-19504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852936"/>
            <a:ext cx="5027712" cy="3770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1560" y="116632"/>
            <a:ext cx="7772400" cy="1500187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Я хочу рассказать о военной газете «</a:t>
            </a:r>
            <a:r>
              <a:rPr lang="ru-RU" sz="2800" i="1" dirty="0" err="1" smtClean="0"/>
              <a:t>Тутаевский</a:t>
            </a:r>
            <a:r>
              <a:rPr lang="ru-RU" sz="2800" i="1" dirty="0" smtClean="0"/>
              <a:t> ударник»,которую хранят мои друзья в своей семье.</a:t>
            </a:r>
            <a:endParaRPr lang="ru-RU" sz="2800" i="1" dirty="0"/>
          </a:p>
        </p:txBody>
      </p:sp>
      <p:pic>
        <p:nvPicPr>
          <p:cNvPr id="1026" name="Picture 2" descr="C:\Users\User\Pictures\2015-01-20 скан\WP_20150120_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8028384" cy="4509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Pictures\2015-01-20 скан\WP_20150120_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8100392" cy="4550220"/>
          </a:xfrm>
          <a:prstGeom prst="rect">
            <a:avLst/>
          </a:prstGeom>
          <a:noFill/>
        </p:spPr>
      </p:pic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611560" y="548680"/>
            <a:ext cx="7772400" cy="1500188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В далёкий 1941 год на фронт ушёл наш земляк Ушаков Владимир </a:t>
            </a:r>
            <a:r>
              <a:rPr lang="ru-RU" sz="2400" i="1" dirty="0" err="1" smtClean="0"/>
              <a:t>Андреевич.Призывался</a:t>
            </a:r>
            <a:r>
              <a:rPr lang="ru-RU" sz="2400" i="1" dirty="0" smtClean="0"/>
              <a:t> из военкомата города </a:t>
            </a:r>
            <a:r>
              <a:rPr lang="ru-RU" sz="2400" i="1" dirty="0" err="1" smtClean="0"/>
              <a:t>Тутаев,Ярославской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области.С</a:t>
            </a:r>
            <a:r>
              <a:rPr lang="ru-RU" sz="2400" i="1" dirty="0" smtClean="0"/>
              <a:t> нетерпением ждали писем родные о </a:t>
            </a:r>
            <a:r>
              <a:rPr lang="ru-RU" sz="2400" i="1" dirty="0" err="1" smtClean="0"/>
              <a:t>Владимире,но</a:t>
            </a:r>
            <a:r>
              <a:rPr lang="ru-RU" sz="2400" i="1" dirty="0" smtClean="0"/>
              <a:t> весточка о нём пришла от военной газеты.</a:t>
            </a:r>
            <a:endParaRPr lang="ru-RU" sz="24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0"/>
            <a:ext cx="7772400" cy="1500187"/>
          </a:xfrm>
        </p:spPr>
        <p:txBody>
          <a:bodyPr>
            <a:normAutofit/>
          </a:bodyPr>
          <a:lstStyle/>
          <a:p>
            <a:r>
              <a:rPr lang="ru-RU" i="1" dirty="0" smtClean="0"/>
              <a:t> </a:t>
            </a:r>
            <a:r>
              <a:rPr lang="ru-RU" sz="2400" i="1" dirty="0" smtClean="0"/>
              <a:t>Вот какую историю поведала нам эта газета…..</a:t>
            </a:r>
            <a:endParaRPr lang="ru-RU" sz="2400" i="1" dirty="0"/>
          </a:p>
        </p:txBody>
      </p:sp>
      <p:pic>
        <p:nvPicPr>
          <p:cNvPr id="2050" name="Picture 2" descr="C:\Users\User\Pictures\2015-01-20 скан\WP_20150120_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8100392" cy="4550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Pictures\2015-01-20 скан\WP_20150120_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103" y="764704"/>
            <a:ext cx="8853707" cy="4973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404665"/>
            <a:ext cx="8027169" cy="1296143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Потомки этого героя и сейчас живут рядом с нами , хранят память о своих предках:  в </a:t>
            </a:r>
            <a:r>
              <a:rPr lang="ru-RU" sz="2400" i="1" dirty="0" err="1" smtClean="0"/>
              <a:t>фотографиях,письмах</a:t>
            </a:r>
            <a:r>
              <a:rPr lang="ru-RU" sz="2400" i="1" dirty="0" smtClean="0"/>
              <a:t> </a:t>
            </a:r>
            <a:r>
              <a:rPr lang="ru-RU" sz="2400" i="1" dirty="0"/>
              <a:t>,</a:t>
            </a:r>
            <a:r>
              <a:rPr lang="ru-RU" sz="2400" i="1" dirty="0" smtClean="0"/>
              <a:t>газетах и особенно, в своих сердцах.</a:t>
            </a:r>
            <a:endParaRPr lang="ru-RU" sz="2400" i="1" dirty="0"/>
          </a:p>
        </p:txBody>
      </p:sp>
      <p:pic>
        <p:nvPicPr>
          <p:cNvPr id="4098" name="Picture 2" descr="C:\Users\User\Pictures\2015-01-20 скан\WP_20150120_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581500" cy="4820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245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Старая газета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Отрывок из поэмы «Реквием» Роберт Рождественский </vt:lpstr>
      <vt:lpstr>Презентацию подготовил ученик 9 класса  Алтунин Игорь 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Старая газета</dc:title>
  <dc:creator>User</dc:creator>
  <cp:lastModifiedBy>User</cp:lastModifiedBy>
  <cp:revision>11</cp:revision>
  <dcterms:created xsi:type="dcterms:W3CDTF">2015-02-25T08:46:21Z</dcterms:created>
  <dcterms:modified xsi:type="dcterms:W3CDTF">2015-09-23T19:53:42Z</dcterms:modified>
</cp:coreProperties>
</file>