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58" r:id="rId6"/>
    <p:sldId id="259" r:id="rId7"/>
    <p:sldId id="260" r:id="rId8"/>
    <p:sldId id="261" r:id="rId9"/>
    <p:sldId id="263" r:id="rId10"/>
    <p:sldId id="262" r:id="rId11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C50AD-7AAA-4824-B757-B86C2E004549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6B36B-715E-4AF9-9394-CB3BB8138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0835C-0B47-4D72-A520-72CBA17307AB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3185B-AD76-48CC-BA61-72EE2A8E2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A3769-7DC6-4178-B7D9-B1FC12995C1C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7DC4D-653F-42A5-8EEF-5CF34F5E8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76C1-8FC9-4C73-B016-36FA881C6C8C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FA31D-7913-4B0F-8001-DEC800885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95DF0-2E29-43BA-BA03-4FBB5CC1B297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647AC-9B7B-42CD-93E4-F9F649FEC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1EA2C-5B6F-4F41-A51F-3B31E40F5FD6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869FD-AEF5-425B-B69E-391C15B93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E9559-0F66-4AFF-8E81-015EC3087F5C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88AAA-EE92-44E2-B388-42ED3D8D2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12E0E-F28E-4BF7-BE87-580AF2AE2787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9CACE-89AA-4A6D-BF5D-1C34E7454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8174-D822-46D3-842E-F0BB19B606B7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3DEDD-A202-405A-8CAF-5F9B6FEB7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D0D58-449E-4135-ADDC-767767B1F218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57DF-095C-4DDA-A508-8D9D8703D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979F7-C354-4A96-9FE0-3F6597861227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6EA5E-89BE-408B-945E-B88108911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ADE888-A59D-407B-8817-ECD7C3E077D5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F9BB5F-AA92-4E3A-8BA6-5CFA658A7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6000" b="1" smtClean="0">
                <a:solidFill>
                  <a:srgbClr val="660066"/>
                </a:solidFill>
              </a:rPr>
              <a:t>Классная </a:t>
            </a:r>
            <a:br>
              <a:rPr lang="ru-RU" sz="6000" b="1" smtClean="0">
                <a:solidFill>
                  <a:srgbClr val="660066"/>
                </a:solidFill>
              </a:rPr>
            </a:br>
            <a:r>
              <a:rPr lang="ru-RU" sz="6000" b="1" smtClean="0">
                <a:solidFill>
                  <a:srgbClr val="660066"/>
                </a:solidFill>
              </a:rPr>
              <a:t>зимняя Олимпиада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4"/>
                </a:solidFill>
              </a:rPr>
              <a:t>Обучающиеся 1а класса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33400" y="304800"/>
            <a:ext cx="80772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solidFill>
                  <a:schemeClr val="accent4"/>
                </a:solidFill>
                <a:latin typeface="+mn-lt"/>
                <a:cs typeface="+mn-cs"/>
              </a:rPr>
              <a:t>МООУ санаторная школа-интернат № 6</a:t>
            </a:r>
            <a:endParaRPr lang="ru-RU" sz="3200" dirty="0">
              <a:solidFill>
                <a:schemeClr val="accent4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F:\фото для Сочи\DSC0266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0000"/>
          </a:blip>
          <a:srcRect/>
          <a:stretch>
            <a:fillRect/>
          </a:stretch>
        </p:blipFill>
        <p:spPr>
          <a:xfrm>
            <a:off x="381000" y="304800"/>
            <a:ext cx="8251825" cy="579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днс\Desktop\фото спорт\101MSDCF\DSC0267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304800"/>
            <a:ext cx="8305800" cy="6235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Documents and Settings\Туманцева\Мои документы\Мои рисунки\фото Христовой М.С\109___01\IMG_079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0000"/>
          </a:blip>
          <a:srcRect/>
          <a:stretch>
            <a:fillRect/>
          </a:stretch>
        </p:blipFill>
        <p:spPr>
          <a:xfrm>
            <a:off x="304800" y="228600"/>
            <a:ext cx="8534400" cy="640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Documents and Settings\Туманцева\Мои документы\Мои рисунки\фото ДЕНЬ Здоровья 2013\DSC0268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20000"/>
          </a:blip>
          <a:srcRect/>
          <a:stretch>
            <a:fillRect/>
          </a:stretch>
        </p:blipFill>
        <p:spPr>
          <a:xfrm>
            <a:off x="304800" y="304800"/>
            <a:ext cx="8458200" cy="5984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Documents and Settings\Туманцева\Мои документы\Мои рисунки\фото Христовой М.С\109___01\IMG_079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0000"/>
          </a:blip>
          <a:srcRect/>
          <a:stretch>
            <a:fillRect/>
          </a:stretch>
        </p:blipFill>
        <p:spPr>
          <a:xfrm>
            <a:off x="304800" y="228600"/>
            <a:ext cx="8534400" cy="640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Documents and Settings\Туманцева\Мои документы\Мои рисунки\фото Христовой М.С\109___01\IMG_079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20000"/>
          </a:blip>
          <a:srcRect/>
          <a:stretch>
            <a:fillRect/>
          </a:stretch>
        </p:blipFill>
        <p:spPr>
          <a:xfrm>
            <a:off x="304800" y="304800"/>
            <a:ext cx="8458200" cy="6343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F:\фото для Сочи\DSC0264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0000"/>
          </a:blip>
          <a:srcRect/>
          <a:stretch>
            <a:fillRect/>
          </a:stretch>
        </p:blipFill>
        <p:spPr>
          <a:xfrm>
            <a:off x="304800" y="228600"/>
            <a:ext cx="8534400" cy="640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F:\фото для Сочи\DSC0265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0000"/>
          </a:blip>
          <a:srcRect/>
          <a:stretch>
            <a:fillRect/>
          </a:stretch>
        </p:blipFill>
        <p:spPr>
          <a:xfrm>
            <a:off x="304800" y="228600"/>
            <a:ext cx="8534400" cy="640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Documents and Settings\Туманцева\Мои документы\Мои рисунки\фото ДЕНЬ Здоровья 2013\DSC0268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20000"/>
          </a:blip>
          <a:srcRect/>
          <a:stretch>
            <a:fillRect/>
          </a:stretch>
        </p:blipFill>
        <p:spPr>
          <a:xfrm>
            <a:off x="304800" y="304800"/>
            <a:ext cx="8458200" cy="6343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1">
      <a:dk1>
        <a:sysClr val="windowText" lastClr="000000"/>
      </a:dk1>
      <a:lt1>
        <a:srgbClr val="FEB2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Экран (4:3)</PresentationFormat>
  <Paragraphs>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Calibri</vt:lpstr>
      <vt:lpstr>Arial</vt:lpstr>
      <vt:lpstr>Office Theme</vt:lpstr>
      <vt:lpstr>Классная  зимняя Олимпиада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Классная  зимняя Олимпиада</dc:title>
  <cp:lastModifiedBy>User</cp:lastModifiedBy>
  <cp:revision>4</cp:revision>
  <dcterms:modified xsi:type="dcterms:W3CDTF">2013-10-21T17:58:41Z</dcterms:modified>
</cp:coreProperties>
</file>