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9" r:id="rId6"/>
    <p:sldId id="263" r:id="rId7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CC54C-68C8-4403-9185-41C4E2020C35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D187E-646B-4891-AC05-C70328502D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CC31D-48C9-4057-8247-9F81EBD6593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173E9-FB37-477E-80EC-B89180300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B351B-C4BA-473B-9E5F-6C8DC4F496C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BC87-4073-41DB-AEAB-E28F90F3FB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544DC-E537-4A8F-A246-262E17B3C35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0DDA5-FD91-41A2-9964-901AD5ECA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756324-96F0-4416-BD33-C8AE639AF1BA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AABD0-3150-4A77-BDEF-474232837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8BED2-C9BF-4AB3-9B0B-6D7E3F60341B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05A02-893B-46A5-BA35-6DA6066532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AC70-CB28-4C70-9355-8811C0FCB81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72A17-6DE9-449F-A041-C5E75BDA1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A5576-4B9D-4E2E-8547-A5D21AD2C479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D5C67-CA0E-4593-BD45-D7264A1FA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9455-0BB0-4828-9E64-1F87C10D8C16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6137B-18A7-4B1F-BD5E-3A57FA543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500BD-ECD7-4CAE-9375-9194EFA7A5BE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B3974-C968-4A5D-8879-614A1A31B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0ACBA-393E-4F50-853B-C44FEE97DAC1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E2748-ED93-481F-9E17-E38D055A95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1E434C-BA6B-4D81-B2A5-047027769997}" type="datetimeFigureOut">
              <a:rPr lang="ru-RU"/>
              <a:pPr>
                <a:defRPr/>
              </a:pPr>
              <a:t>21.10.2013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46B08F-A7DE-4AF3-9036-3B1403FD60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684213" y="1052513"/>
            <a:ext cx="7772400" cy="1470025"/>
          </a:xfrm>
        </p:spPr>
        <p:txBody>
          <a:bodyPr/>
          <a:lstStyle/>
          <a:p>
            <a:r>
              <a:rPr lang="ru-RU" sz="6000" b="1" smtClean="0">
                <a:solidFill>
                  <a:srgbClr val="0000CC"/>
                </a:solidFill>
              </a:rPr>
              <a:t>Наша олимпиада</a:t>
            </a:r>
            <a:br>
              <a:rPr lang="ru-RU" sz="6000" b="1" smtClean="0">
                <a:solidFill>
                  <a:srgbClr val="0000CC"/>
                </a:solidFill>
              </a:rPr>
            </a:br>
            <a:r>
              <a:rPr lang="ru-RU" sz="6000" b="1" smtClean="0">
                <a:solidFill>
                  <a:srgbClr val="0000CC"/>
                </a:solidFill>
              </a:rPr>
              <a:t>Сочи - 2014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750" y="3886200"/>
            <a:ext cx="80645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Авторы: обучающиеся 1а класса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МООУ санаторной школы-интерната № 6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smtClean="0">
                <a:solidFill>
                  <a:srgbClr val="0000CC"/>
                </a:solidFill>
              </a:rPr>
              <a:t>Цель </a:t>
            </a:r>
          </a:p>
        </p:txBody>
      </p:sp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23975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ru-RU" smtClean="0"/>
              <a:t>Познакомиться с зимними видами спорта</a:t>
            </a:r>
          </a:p>
        </p:txBody>
      </p:sp>
      <p:pic>
        <p:nvPicPr>
          <p:cNvPr id="4" name="Picture 2" descr="C:\Users\123\Desktop\mountains_1600x1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2492375"/>
            <a:ext cx="5127625" cy="3846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2843213" y="981075"/>
            <a:ext cx="5915025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00CC"/>
                </a:solidFill>
              </a:rPr>
              <a:t>Лыжный спорт 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323850" y="2492375"/>
            <a:ext cx="8351838" cy="18002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/>
              <a:t>	Передвижение по снегу на </a:t>
            </a:r>
            <a:r>
              <a:rPr lang="ru-RU" b="1" smtClean="0"/>
              <a:t>лыжах</a:t>
            </a:r>
            <a:r>
              <a:rPr lang="ru-RU" smtClean="0"/>
              <a:t> с целью физического развития, укрепления здоровья, развлечения.</a:t>
            </a:r>
          </a:p>
        </p:txBody>
      </p:sp>
      <p:pic>
        <p:nvPicPr>
          <p:cNvPr id="5" name="Picture 2" descr="C:\Users\днс\Desktop\фото спорт\101MSDCF\DSC026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9038" y="4286250"/>
            <a:ext cx="3681412" cy="2541588"/>
          </a:xfrm>
          <a:prstGeom prst="rect">
            <a:avLst/>
          </a:prstGeom>
          <a:noFill/>
        </p:spPr>
      </p:pic>
      <p:pic>
        <p:nvPicPr>
          <p:cNvPr id="6" name="Picture 2" descr="C:\Documents and Settings\Туманцева\Мои документы\Мои рисунки\MP Navigator EX\2013_02_25\IMG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-96838"/>
            <a:ext cx="2786063" cy="266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3059113" y="981075"/>
            <a:ext cx="5653087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00CC"/>
                </a:solidFill>
              </a:rPr>
              <a:t>Хоккей 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827088" y="2565400"/>
            <a:ext cx="7993062" cy="1295400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smtClean="0"/>
              <a:t>	</a:t>
            </a:r>
            <a:r>
              <a:rPr lang="ru-RU" b="1" smtClean="0"/>
              <a:t>Хокке́й</a:t>
            </a:r>
            <a:r>
              <a:rPr lang="ru-RU" smtClean="0"/>
              <a:t> с ша́йбой — командная спортивная игра на льду. </a:t>
            </a:r>
          </a:p>
        </p:txBody>
      </p:sp>
      <p:pic>
        <p:nvPicPr>
          <p:cNvPr id="6" name="Объект 5" descr="I:\ПЕЧАТЬ\1 Новая папка\IMG_0904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4788" y="4144963"/>
            <a:ext cx="3756025" cy="2706687"/>
          </a:xfrm>
          <a:prstGeom prst="rect">
            <a:avLst/>
          </a:prstGeom>
          <a:noFill/>
        </p:spPr>
      </p:pic>
      <p:pic>
        <p:nvPicPr>
          <p:cNvPr id="5" name="Picture 2" descr="C:\Documents and Settings\Туманцева\Мои документы\Мои рисунки\MP Navigator EX\2013_02_25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-96838"/>
            <a:ext cx="2998788" cy="2462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113" y="1052513"/>
            <a:ext cx="6084887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0000CC"/>
                </a:solidFill>
              </a:rPr>
              <a:t>Конькобежный спорт</a:t>
            </a:r>
            <a:endParaRPr lang="ru-RU" sz="5400" b="1" dirty="0">
              <a:solidFill>
                <a:srgbClr val="0000CC"/>
              </a:solidFill>
            </a:endParaRPr>
          </a:p>
        </p:txBody>
      </p:sp>
      <p:sp>
        <p:nvSpPr>
          <p:cNvPr id="17410" name="Объект 4"/>
          <p:cNvSpPr>
            <a:spLocks noGrp="1"/>
          </p:cNvSpPr>
          <p:nvPr>
            <p:ph idx="1"/>
          </p:nvPr>
        </p:nvSpPr>
        <p:spPr>
          <a:xfrm>
            <a:off x="539750" y="2636838"/>
            <a:ext cx="8147050" cy="2447925"/>
          </a:xfrm>
        </p:spPr>
        <p:txBody>
          <a:bodyPr/>
          <a:lstStyle/>
          <a:p>
            <a:pPr marL="0" indent="0" algn="just">
              <a:buFont typeface="Arial" charset="0"/>
              <a:buNone/>
            </a:pPr>
            <a:r>
              <a:rPr lang="ru-RU" b="1" smtClean="0"/>
              <a:t>	</a:t>
            </a:r>
            <a:r>
              <a:rPr lang="ru-RU" smtClean="0"/>
              <a:t>Вид спорта, в котором необходимо как можно быстрее </a:t>
            </a:r>
            <a:r>
              <a:rPr lang="ru-RU" b="1" smtClean="0"/>
              <a:t>на</a:t>
            </a:r>
            <a:r>
              <a:rPr lang="ru-RU" smtClean="0"/>
              <a:t> </a:t>
            </a:r>
            <a:r>
              <a:rPr lang="ru-RU" b="1" smtClean="0"/>
              <a:t>коньках</a:t>
            </a:r>
            <a:r>
              <a:rPr lang="ru-RU" smtClean="0"/>
              <a:t> преодолевать определённую дистанцию на ледовом стадионе по замкнутому кругу.</a:t>
            </a:r>
          </a:p>
        </p:txBody>
      </p:sp>
      <p:pic>
        <p:nvPicPr>
          <p:cNvPr id="8" name="Picture 2" descr="C:\Users\днс\Desktop\1293450688_kon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5053013"/>
            <a:ext cx="2262187" cy="1811337"/>
          </a:xfrm>
          <a:prstGeom prst="rect">
            <a:avLst/>
          </a:prstGeom>
          <a:noFill/>
        </p:spPr>
      </p:pic>
      <p:pic>
        <p:nvPicPr>
          <p:cNvPr id="6" name="Picture 2" descr="C:\Documents and Settings\Туманцева\Мои документы\Мои рисунки\MP Navigator EX\2013_02_25\IMG_0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-96838"/>
            <a:ext cx="3060701" cy="2279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3348038" y="1052513"/>
            <a:ext cx="5338762" cy="1143000"/>
          </a:xfrm>
        </p:spPr>
        <p:txBody>
          <a:bodyPr/>
          <a:lstStyle/>
          <a:p>
            <a:r>
              <a:rPr lang="ru-RU" sz="5400" b="1" smtClean="0">
                <a:solidFill>
                  <a:srgbClr val="0000CC"/>
                </a:solidFill>
              </a:rPr>
              <a:t>Санный спорт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850" y="2565400"/>
            <a:ext cx="8496300" cy="2447925"/>
          </a:xfrm>
        </p:spPr>
        <p:txBody>
          <a:bodyPr rtlCol="0">
            <a:normAutofit fontScale="85000" lnSpcReduction="10000"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/>
              <a:t>	</a:t>
            </a:r>
            <a:r>
              <a:rPr lang="ru-RU" dirty="0"/>
              <a:t>Э</a:t>
            </a:r>
            <a:r>
              <a:rPr lang="ru-RU" dirty="0" smtClean="0"/>
              <a:t>то </a:t>
            </a:r>
            <a:r>
              <a:rPr lang="ru-RU" dirty="0"/>
              <a:t>соревнования в скоростном спуске на одноместных или двухместных санях по заранее подготовленной трассе. Спортсмены располагаются на санях на спине, ногами вперед. Управление санями производится при помощи изменения положения тела.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днс\Desktop\iCA05WSO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3825" y="4535488"/>
            <a:ext cx="2676525" cy="2328862"/>
          </a:xfrm>
          <a:prstGeom prst="rect">
            <a:avLst/>
          </a:prstGeom>
          <a:noFill/>
        </p:spPr>
      </p:pic>
      <p:pic>
        <p:nvPicPr>
          <p:cNvPr id="6" name="Picture 2" descr="C:\Documents and Settings\Туманцева\Мои документы\Мои рисунки\MP Navigator EX\2013_02_25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15888" y="-96838"/>
            <a:ext cx="3340101" cy="258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94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Calibri</vt:lpstr>
      <vt:lpstr>Arial</vt:lpstr>
      <vt:lpstr>Тема Office</vt:lpstr>
      <vt:lpstr>Наша олимпиада Сочи - 2014</vt:lpstr>
      <vt:lpstr>Цель </vt:lpstr>
      <vt:lpstr>Лыжный спорт </vt:lpstr>
      <vt:lpstr>Хоккей </vt:lpstr>
      <vt:lpstr>Конькобежный спорт</vt:lpstr>
      <vt:lpstr>Санный спорт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олимпиада Сочи - 2014</dc:title>
  <dc:creator>днс</dc:creator>
  <cp:lastModifiedBy>User</cp:lastModifiedBy>
  <cp:revision>8</cp:revision>
  <dcterms:created xsi:type="dcterms:W3CDTF">2013-02-25T01:20:14Z</dcterms:created>
  <dcterms:modified xsi:type="dcterms:W3CDTF">2013-10-21T18:00:19Z</dcterms:modified>
</cp:coreProperties>
</file>