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58" r:id="rId4"/>
    <p:sldId id="262" r:id="rId5"/>
    <p:sldId id="264" r:id="rId6"/>
    <p:sldId id="265" r:id="rId7"/>
    <p:sldId id="266" r:id="rId8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27EC9F-4D43-4956-8AB1-1F425293A8A5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9A8BB0-35AF-4FB9-BBB1-2891767BC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96FC74-211C-4477-95E4-1C23FFA658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E39C-240D-4658-9E12-A8CC27128A98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0BCC-2A8C-4AAA-AE24-BE93A972E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3D43-8901-46EA-B594-30BF7DD62A50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8971-FA79-4610-9FD8-DEC792C5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5DD1-1A74-4B00-A161-5E56525FA3E8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2856-A91E-4135-851F-41697CAAB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D1E8-FD92-4462-B302-CB615B75E09D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48B7-1103-464F-9B75-110D18C38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606C-DC4C-4C3F-BB8F-9F5D4B4653AF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E74B-13B6-4503-95DA-B248B903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FEBD-E369-46E3-8BB4-C45EC851BF34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7C89-CFFA-49A1-A148-7070DC647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3181-26A6-47E4-8648-01770EDCD37B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44D1-F917-4BCF-B535-E3C9355E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49A3-1AC9-40B8-8B5A-644D9644681F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625A-125E-4FE3-B7F8-49D72317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BF68-9F0C-4405-8C08-F6060DEC1756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97A6-E674-4AC7-B34F-E3A6DB1CE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9DA7-D7D1-4307-BCBD-CE597C7EB51A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3F1C-65CA-4A01-9FBB-E46740F16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36DB-5932-4DE1-AB04-C73C141E2F38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3C3F-1ADB-4407-86BC-04F1D234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1F9AB-EB08-4FB0-8B09-1ADF2C8C6F1B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6A4824-EBB1-4E0D-97F5-2E235D92B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&#1053;&#1072;&#1096;&#1072;%20&#1054;&#1083;&#1080;&#1084;&#1087;&#1080;&#1072;&#1076;&#1072;%20&#1057;&#1086;&#1095;&#1080;%20-%202014.pptx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50;&#1083;&#1072;&#1089;&#1089;&#1085;&#1072;&#1103;%20&#1054;&#1083;&#1080;&#1084;&#1087;&#1080;&#1072;&#1076;&#1072;.pptx" TargetMode="External"/><Relationship Id="rId5" Type="http://schemas.openxmlformats.org/officeDocument/2006/relationships/hyperlink" Target="&#1042;&#1099;&#1089;&#1090;&#1072;&#1074;&#1082;&#1072;%20&#1088;&#1080;&#1089;&#1091;&#1085;&#1082;&#1086;&#1074;.pptx" TargetMode="External"/><Relationship Id="rId4" Type="http://schemas.openxmlformats.org/officeDocument/2006/relationships/hyperlink" Target="&#1055;&#1091;&#1073;&#1083;&#1080;&#1082;&#1072;&#1094;&#1080;&#1103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yandex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8650" y="5805488"/>
            <a:ext cx="5637213" cy="882650"/>
          </a:xfrm>
        </p:spPr>
        <p:txBody>
          <a:bodyPr/>
          <a:lstStyle/>
          <a:p>
            <a:pPr algn="ctr"/>
            <a:r>
              <a:rPr lang="ru-RU" smtClean="0"/>
              <a:t>© МООУ санаторная школа-интернат № 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08912" cy="1793167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Arial Black" pitchFamily="34" charset="0"/>
              </a:rPr>
              <a:t>Наша Олимпиада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Сочи - 2014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2" descr="C:\Users\днс\Desktop\7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420938"/>
            <a:ext cx="2493963" cy="315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3250" y="-55563"/>
            <a:ext cx="7645400" cy="1804988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29175" y="1844675"/>
            <a:ext cx="3990975" cy="446405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Завьялова Регина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Зыонг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Кирилл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Новикова Ирина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Лужанский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Никита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Леонтьев Иван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Кайнова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Арина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Платонова Ольга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Рахимов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Собир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Объект 2"/>
          <p:cNvSpPr txBox="1">
            <a:spLocks/>
          </p:cNvSpPr>
          <p:nvPr/>
        </p:nvSpPr>
        <p:spPr bwMode="auto">
          <a:xfrm>
            <a:off x="4900613" y="1628775"/>
            <a:ext cx="36718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</a:pPr>
            <a:endParaRPr lang="ru-RU" sz="220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15364" name="Объект 2"/>
          <p:cNvSpPr txBox="1">
            <a:spLocks/>
          </p:cNvSpPr>
          <p:nvPr/>
        </p:nvSpPr>
        <p:spPr bwMode="auto">
          <a:xfrm>
            <a:off x="179388" y="1844675"/>
            <a:ext cx="4464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</a:pPr>
            <a:r>
              <a:rPr lang="ru-RU" sz="2800">
                <a:solidFill>
                  <a:srgbClr val="404040"/>
                </a:solidFill>
                <a:latin typeface="Trebuchet MS" pitchFamily="34" charset="0"/>
              </a:rPr>
              <a:t>Гужов Олег Фёдорович, учитель физической культуры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</a:pPr>
            <a:r>
              <a:rPr lang="ru-RU" sz="2800">
                <a:solidFill>
                  <a:srgbClr val="404040"/>
                </a:solidFill>
                <a:latin typeface="Trebuchet MS" pitchFamily="34" charset="0"/>
              </a:rPr>
              <a:t>Туманцева               Ирина Владимировна, классный руководитель 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</a:pPr>
            <a:endParaRPr lang="ru-RU" sz="2800">
              <a:solidFill>
                <a:srgbClr val="404040"/>
              </a:solidFill>
              <a:latin typeface="Trebuchet MS" pitchFamily="34" charset="0"/>
            </a:endParaRP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</a:pPr>
            <a:endParaRPr lang="ru-RU" sz="220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8" name="Picture 2" descr="C:\Users\днс\Desktop\7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415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0" y="-36513"/>
            <a:ext cx="7937500" cy="1804988"/>
          </a:xfrm>
        </p:spPr>
      </p:pic>
      <p:sp>
        <p:nvSpPr>
          <p:cNvPr id="17410" name="Объект 3"/>
          <p:cNvSpPr>
            <a:spLocks noGrp="1"/>
          </p:cNvSpPr>
          <p:nvPr>
            <p:ph sz="quarter" idx="13"/>
          </p:nvPr>
        </p:nvSpPr>
        <p:spPr>
          <a:xfrm>
            <a:off x="395288" y="1700213"/>
            <a:ext cx="8353425" cy="46815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800" smtClean="0">
                <a:latin typeface="Arial" charset="0"/>
                <a:cs typeface="Arial" charset="0"/>
              </a:rPr>
              <a:t>Организовать Олимпиаду по зимним видам спорта для обучающихся 1 класса</a:t>
            </a:r>
          </a:p>
        </p:txBody>
      </p:sp>
      <p:pic>
        <p:nvPicPr>
          <p:cNvPr id="6" name="Picture 2" descr="C:\Users\днс\Desktop\7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415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2" descr="C:\Users\днс\Desktop\фото спорт\101MSDCF\DSC026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4850" y="3041650"/>
            <a:ext cx="5407025" cy="348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sz="quarter" idx="13"/>
          </p:nvPr>
        </p:nvSpPr>
        <p:spPr>
          <a:xfrm>
            <a:off x="827088" y="1557338"/>
            <a:ext cx="7632700" cy="4535487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Расширить знания детей о зимних видах спорта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Вовлечь обучающихся в занятия зимними видами спорта</a:t>
            </a:r>
          </a:p>
        </p:txBody>
      </p:sp>
      <p:pic>
        <p:nvPicPr>
          <p:cNvPr id="6" name="Picture 2" descr="C:\Users\днс\Desktop\7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415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" name="Picture 2" descr="C:\Users\днс\Desktop\фото спорт\101MSDCF\DSC026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038" y="3621088"/>
            <a:ext cx="3683000" cy="276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19458" name="Объект 3"/>
          <p:cNvSpPr>
            <a:spLocks noGrp="1"/>
          </p:cNvSpPr>
          <p:nvPr>
            <p:ph sz="quarter" idx="13"/>
          </p:nvPr>
        </p:nvSpPr>
        <p:spPr>
          <a:xfrm>
            <a:off x="1042988" y="1700213"/>
            <a:ext cx="7489825" cy="4681537"/>
          </a:xfrm>
        </p:spPr>
        <p:txBody>
          <a:bodyPr/>
          <a:lstStyle/>
          <a:p>
            <a:r>
              <a:rPr lang="ru-RU" sz="2800" smtClean="0">
                <a:latin typeface="Arial" charset="0"/>
                <a:cs typeface="Arial" charset="0"/>
              </a:rPr>
              <a:t>Подготовительный – определение темы, сроков, плана работы.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Практический – поиск материала с использованием сети Интернет, практическое знакомство с различными зимними видами спорта, выполнение рисунков, создание публикаций.</a:t>
            </a:r>
          </a:p>
          <a:p>
            <a:r>
              <a:rPr lang="ru-RU" sz="2800" smtClean="0">
                <a:latin typeface="Arial" charset="0"/>
                <a:cs typeface="Arial" charset="0"/>
              </a:rPr>
              <a:t>Заключительный – организация и проведение классной зимний Олимпиады.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0" y="-36513"/>
            <a:ext cx="7937500" cy="1804988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16013" y="1125538"/>
            <a:ext cx="7272337" cy="439102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pres?slideindex=1&amp;slidetitle="/>
              </a:rPr>
              <a:t>Презентация 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file"/>
              </a:rPr>
              <a:t>Публикация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pres?slideindex=1&amp;slidetitle="/>
              </a:rPr>
              <a:t>Выставка рисунков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pres?slideindex=1&amp;slidetitle="/>
              </a:rPr>
              <a:t>Классная зимняя Олимпиада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C:\Users\днс\Desktop\76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415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" name="Picture 2" descr="C:\Users\днс\Desktop\Олег\ГОФ\IMG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4005263"/>
            <a:ext cx="3457575" cy="2454275"/>
          </a:xfrm>
          <a:prstGeom prst="rect">
            <a:avLst/>
          </a:prstGeom>
          <a:noFill/>
          <a:ln w="12700">
            <a:solidFill>
              <a:srgbClr val="4A8EF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0" y="-36513"/>
            <a:ext cx="7937500" cy="1804988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979613" y="1700213"/>
            <a:ext cx="6553200" cy="4681537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images.yandex.ru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yandex.ru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8238" y="3127375"/>
            <a:ext cx="4760912" cy="357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454</TotalTime>
  <Words>98</Words>
  <Application>Microsoft Office PowerPoint</Application>
  <PresentationFormat>Экран (4:3)</PresentationFormat>
  <Paragraphs>24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Trebuchet MS</vt:lpstr>
      <vt:lpstr>Arial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User</cp:lastModifiedBy>
  <cp:revision>24</cp:revision>
  <dcterms:created xsi:type="dcterms:W3CDTF">2013-02-24T12:29:34Z</dcterms:created>
  <dcterms:modified xsi:type="dcterms:W3CDTF">2013-10-21T18:01:18Z</dcterms:modified>
</cp:coreProperties>
</file>