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1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9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0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9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3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7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1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9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4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9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2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1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6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0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FDE0-5F46-4E58-BD4D-14682E805D3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8A9423-4F74-4F2B-885D-015FF76B2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4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Народные художественные промыслы Ярославской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Спецкурс внеурочной </a:t>
            </a:r>
            <a:r>
              <a:rPr lang="ru-RU" dirty="0" smtClean="0"/>
              <a:t>деятельности </a:t>
            </a:r>
            <a:r>
              <a:rPr lang="ru-RU" dirty="0" smtClean="0"/>
              <a:t>«Проект Краеведение в </a:t>
            </a:r>
            <a:r>
              <a:rPr lang="ru-RU" dirty="0" smtClean="0"/>
              <a:t>ИЗО»</a:t>
            </a:r>
          </a:p>
          <a:p>
            <a:r>
              <a:rPr lang="ru-RU" dirty="0" smtClean="0"/>
              <a:t>МОУ «Санаторная школа-интернат №6»</a:t>
            </a:r>
          </a:p>
          <a:p>
            <a:r>
              <a:rPr lang="ru-RU" dirty="0" smtClean="0"/>
              <a:t>Педагог </a:t>
            </a:r>
            <a:r>
              <a:rPr lang="ru-RU" dirty="0" err="1" smtClean="0"/>
              <a:t>Зинякова</a:t>
            </a:r>
            <a:r>
              <a:rPr lang="ru-RU" dirty="0" smtClean="0"/>
              <a:t> Т.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7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Ярославская майолика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20239"/>
          <a:stretch/>
        </p:blipFill>
        <p:spPr>
          <a:xfrm>
            <a:off x="196755" y="1690688"/>
            <a:ext cx="398514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01" y="1690688"/>
            <a:ext cx="6548983" cy="43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Ростовская </a:t>
            </a:r>
            <a:r>
              <a:rPr lang="ru-RU" dirty="0" smtClean="0"/>
              <a:t>финифть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78" y="1518457"/>
            <a:ext cx="3847826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74" y="1690688"/>
            <a:ext cx="3850303" cy="3850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3" t="12415" r="23038" b="27137"/>
          <a:stretch/>
        </p:blipFill>
        <p:spPr>
          <a:xfrm>
            <a:off x="8692487" y="1816409"/>
            <a:ext cx="2661313" cy="40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69" y="624110"/>
            <a:ext cx="9780744" cy="1280890"/>
          </a:xfrm>
        </p:spPr>
        <p:txBody>
          <a:bodyPr/>
          <a:lstStyle/>
          <a:p>
            <a:r>
              <a:rPr lang="ru-RU" dirty="0" smtClean="0"/>
              <a:t>Ярославская прялка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00" y="365125"/>
            <a:ext cx="4186800" cy="6295941"/>
          </a:xfrm>
        </p:spPr>
      </p:pic>
    </p:spTree>
    <p:extLst>
      <p:ext uri="{BB962C8B-B14F-4D97-AF65-F5344CB8AC3E}">
        <p14:creationId xmlns:p14="http://schemas.microsoft.com/office/powerpoint/2010/main" val="37008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Ярославские наличники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51" y="1690688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r="50203"/>
          <a:stretch/>
        </p:blipFill>
        <p:spPr>
          <a:xfrm>
            <a:off x="4884486" y="1690686"/>
            <a:ext cx="2912700" cy="4351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6" t="28052" r="14850"/>
          <a:stretch/>
        </p:blipFill>
        <p:spPr>
          <a:xfrm>
            <a:off x="329100" y="1690686"/>
            <a:ext cx="3842860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Ярославские валенки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r="22839"/>
          <a:stretch/>
        </p:blipFill>
        <p:spPr>
          <a:xfrm>
            <a:off x="8855370" y="1690688"/>
            <a:ext cx="3193576" cy="38159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r="15032"/>
          <a:stretch/>
        </p:blipFill>
        <p:spPr>
          <a:xfrm>
            <a:off x="3886420" y="1690688"/>
            <a:ext cx="4767615" cy="47903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4179" r="11725"/>
          <a:stretch/>
        </p:blipFill>
        <p:spPr>
          <a:xfrm>
            <a:off x="143054" y="1690688"/>
            <a:ext cx="3542032" cy="45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Бабуринская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69" y="1248344"/>
            <a:ext cx="8148440" cy="5396967"/>
          </a:xfrm>
        </p:spPr>
      </p:pic>
    </p:spTree>
    <p:extLst>
      <p:ext uri="{BB962C8B-B14F-4D97-AF65-F5344CB8AC3E}">
        <p14:creationId xmlns:p14="http://schemas.microsoft.com/office/powerpoint/2010/main" val="2309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75" y="1414437"/>
            <a:ext cx="11190027" cy="1325563"/>
          </a:xfrm>
        </p:spPr>
        <p:txBody>
          <a:bodyPr/>
          <a:lstStyle/>
          <a:p>
            <a:r>
              <a:rPr lang="ru-RU" dirty="0" smtClean="0"/>
              <a:t>Ярославский </a:t>
            </a:r>
            <a:r>
              <a:rPr lang="ru-RU" dirty="0" smtClean="0"/>
              <a:t>изразец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35" y="474495"/>
            <a:ext cx="5858066" cy="5858066"/>
          </a:xfrm>
        </p:spPr>
      </p:pic>
    </p:spTree>
    <p:extLst>
      <p:ext uri="{BB962C8B-B14F-4D97-AF65-F5344CB8AC3E}">
        <p14:creationId xmlns:p14="http://schemas.microsoft.com/office/powerpoint/2010/main" val="3073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Чернолощеная керамика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18925"/>
          <a:stretch/>
        </p:blipFill>
        <p:spPr>
          <a:xfrm>
            <a:off x="838200" y="1690688"/>
            <a:ext cx="500872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9"/>
          <a:stretch/>
        </p:blipFill>
        <p:spPr>
          <a:xfrm>
            <a:off x="6646460" y="1690688"/>
            <a:ext cx="5104262" cy="44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744" y="1439056"/>
            <a:ext cx="11114869" cy="1813809"/>
          </a:xfrm>
        </p:spPr>
        <p:txBody>
          <a:bodyPr/>
          <a:lstStyle/>
          <a:p>
            <a:r>
              <a:rPr lang="ru-RU" dirty="0" smtClean="0"/>
              <a:t>Плетение из лозы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2" y="1252419"/>
            <a:ext cx="6754504" cy="5065878"/>
          </a:xfrm>
        </p:spPr>
      </p:pic>
    </p:spTree>
    <p:extLst>
      <p:ext uri="{BB962C8B-B14F-4D97-AF65-F5344CB8AC3E}">
        <p14:creationId xmlns:p14="http://schemas.microsoft.com/office/powerpoint/2010/main" val="502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костюм Ярославской области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2" y="1690688"/>
            <a:ext cx="2939179" cy="40413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08" y="1690688"/>
            <a:ext cx="2845692" cy="3904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22" y="1690688"/>
            <a:ext cx="3586156" cy="49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50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Народные художественные промыслы Ярославской области</vt:lpstr>
      <vt:lpstr>Ярославская прялка</vt:lpstr>
      <vt:lpstr>Ярославские наличники</vt:lpstr>
      <vt:lpstr>Ярославские валенки</vt:lpstr>
      <vt:lpstr>Бабуринская игрушка</vt:lpstr>
      <vt:lpstr>Ярославский изразец</vt:lpstr>
      <vt:lpstr>Чернолощеная керамика</vt:lpstr>
      <vt:lpstr>Плетение из лозы</vt:lpstr>
      <vt:lpstr>Народный костюм Ярославской области</vt:lpstr>
      <vt:lpstr>Ярославская майолика</vt:lpstr>
      <vt:lpstr>Ростовская финифть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художественные промыслы Ярославской области</dc:title>
  <dc:creator>user</dc:creator>
  <cp:lastModifiedBy>ИЗО</cp:lastModifiedBy>
  <cp:revision>4</cp:revision>
  <dcterms:created xsi:type="dcterms:W3CDTF">2022-11-27T12:05:45Z</dcterms:created>
  <dcterms:modified xsi:type="dcterms:W3CDTF">2022-11-29T05:40:57Z</dcterms:modified>
</cp:coreProperties>
</file>