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64" autoAdjust="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C109D-080C-4C5E-9F68-92DC4405AC93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4DF1-887B-4795-B242-FB0CA7D63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9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24DF1-887B-4795-B242-FB0CA7D632C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7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5085184"/>
            <a:ext cx="6692280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монотипия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																</a:t>
            </a:r>
            <a:endParaRPr lang="ru-RU" dirty="0"/>
          </a:p>
        </p:txBody>
      </p:sp>
      <p:pic>
        <p:nvPicPr>
          <p:cNvPr id="5122" name="Picture 2" descr="C:\Documents and Settings\ИЗО\Рабочий стол\рукоделие\0_786f9_40c9d87b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7"/>
            <a:ext cx="6912768" cy="52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1208"/>
            <a:ext cx="8229600" cy="139675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Монотипия – особый вид </a:t>
            </a:r>
            <a:r>
              <a:rPr lang="ru-RU" sz="2800" dirty="0" err="1" smtClean="0"/>
              <a:t>нетиражируемой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графики.Переводится</a:t>
            </a:r>
            <a:r>
              <a:rPr lang="ru-RU" sz="2800" dirty="0" smtClean="0"/>
              <a:t> как  «моно» – один, «</a:t>
            </a:r>
            <a:r>
              <a:rPr lang="ru-RU" sz="2800" dirty="0" err="1" smtClean="0"/>
              <a:t>типос</a:t>
            </a:r>
            <a:r>
              <a:rPr lang="ru-RU" sz="2800" dirty="0" smtClean="0"/>
              <a:t>» – отпечаток.</a:t>
            </a:r>
            <a:endParaRPr lang="ru-RU" sz="2800" dirty="0"/>
          </a:p>
        </p:txBody>
      </p:sp>
      <p:pic>
        <p:nvPicPr>
          <p:cNvPr id="6146" name="Picture 2" descr="C:\Documents and Settings\ИЗО\Рабочий стол\рукоделие\a7d401bc53e61fd2c30d3bc53cd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4" y="332656"/>
            <a:ext cx="61136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108" y="5517232"/>
            <a:ext cx="8229600" cy="1143000"/>
          </a:xfrm>
        </p:spPr>
        <p:txBody>
          <a:bodyPr/>
          <a:lstStyle/>
          <a:p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16632"/>
            <a:ext cx="4565144" cy="451832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Чтобы создать работу в этой технике необходимы следующие материалы: бумага (белая, тонированная, цветная), гуашь, кисти, материал, который не впитывает краску(стекло, пластик).</a:t>
            </a:r>
            <a:endParaRPr lang="ru-RU" sz="1800" dirty="0"/>
          </a:p>
        </p:txBody>
      </p:sp>
      <p:pic>
        <p:nvPicPr>
          <p:cNvPr id="1026" name="Picture 2" descr="C:\Documents and Settings\ИЗО\Рабочий стол\рукоделие\0_3f003_a92024f4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24180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4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Далее определяемся с цветовой гаммой, наносим краску на стекло, не вырисовывая определенного изображения.</a:t>
            </a:r>
            <a:endParaRPr lang="ru-RU" sz="2800" dirty="0"/>
          </a:p>
        </p:txBody>
      </p:sp>
      <p:pic>
        <p:nvPicPr>
          <p:cNvPr id="4098" name="Picture 2" descr="C:\Documents and Settings\ИЗО\Рабочий стол\рукоделие\baranets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753101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 теперь пусть работает наша фантазия с помощью  черного фломастера или </a:t>
            </a:r>
            <a:r>
              <a:rPr lang="ru-RU" sz="2800" dirty="0" err="1" smtClean="0"/>
              <a:t>гелевой</a:t>
            </a:r>
            <a:r>
              <a:rPr lang="ru-RU" sz="2800" dirty="0" smtClean="0"/>
              <a:t> ручки.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ИЗО\Рабочий стол\рукоделие\0_3f600_c76046b9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350001" cy="424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"/>
            <a:ext cx="8229600" cy="1484784"/>
          </a:xfrm>
        </p:spPr>
        <p:txBody>
          <a:bodyPr/>
          <a:lstStyle/>
          <a:p>
            <a:r>
              <a:rPr lang="ru-RU" dirty="0" smtClean="0"/>
              <a:t>В отпечатках можно увидеть и пейзажи,  и натюрморты, и портреты , и животных, и ….</a:t>
            </a:r>
            <a:endParaRPr lang="ru-RU" dirty="0"/>
          </a:p>
        </p:txBody>
      </p:sp>
      <p:pic>
        <p:nvPicPr>
          <p:cNvPr id="3074" name="Picture 2" descr="C:\Documents and Settings\ИЗО\Рабочий стол\рукоделие\d5765bacec49ab47c72cdb8e772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05678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7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100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монотипия</vt:lpstr>
      <vt:lpstr> </vt:lpstr>
      <vt:lpstr>  </vt:lpstr>
      <vt:lpstr> </vt:lpstr>
      <vt:lpstr>А теперь пусть работает наша фантазия с помощью  черного фломастера или гелевой ручки.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монотипия</dc:title>
  <cp:lastModifiedBy>ИЗО</cp:lastModifiedBy>
  <cp:revision>5</cp:revision>
  <dcterms:modified xsi:type="dcterms:W3CDTF">2012-08-07T08:36:57Z</dcterms:modified>
</cp:coreProperties>
</file>