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8132-048F-4F2E-977D-80970B0769F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0C39-AA1F-4F0B-8034-CAF14286D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8132-048F-4F2E-977D-80970B0769F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0C39-AA1F-4F0B-8034-CAF14286D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8132-048F-4F2E-977D-80970B0769F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0C39-AA1F-4F0B-8034-CAF14286D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8132-048F-4F2E-977D-80970B0769F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0C39-AA1F-4F0B-8034-CAF14286D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8132-048F-4F2E-977D-80970B0769F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0C39-AA1F-4F0B-8034-CAF14286D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8132-048F-4F2E-977D-80970B0769F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0C39-AA1F-4F0B-8034-CAF14286D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8132-048F-4F2E-977D-80970B0769F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0C39-AA1F-4F0B-8034-CAF14286D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8132-048F-4F2E-977D-80970B0769F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0C39-AA1F-4F0B-8034-CAF14286D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8132-048F-4F2E-977D-80970B0769F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0C39-AA1F-4F0B-8034-CAF14286D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8132-048F-4F2E-977D-80970B0769F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0C39-AA1F-4F0B-8034-CAF14286D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8132-048F-4F2E-977D-80970B0769F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0C39-AA1F-4F0B-8034-CAF14286D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9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D8132-048F-4F2E-977D-80970B0769F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60C39-AA1F-4F0B-8034-CAF14286D9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83814"/>
            <a:ext cx="919188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Открытые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Всероссийские соревнования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по футболу среди команд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детских домов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и школ-интернатов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«Будущее зависит от тебя!»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Город Санкт-Петербург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Аня\Рабочий стол\Новая папка\IMG_1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0648"/>
            <a:ext cx="6124723" cy="62602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3973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Петропавловская </a:t>
            </a:r>
          </a:p>
          <a:p>
            <a:pPr algn="ctr"/>
            <a:r>
              <a:rPr lang="ru-RU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крепость</a:t>
            </a:r>
            <a:endParaRPr lang="ru-RU" sz="3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Аня\Рабочий стол\Новая папка\IMG_1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920880" cy="59406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33900" y="-171400"/>
            <a:ext cx="2402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Аврора</a:t>
            </a:r>
            <a:endParaRPr 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Аня\Рабочий стол\Новая папка\IMG_1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8640"/>
            <a:ext cx="6278339" cy="6554198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Пискаревское мемориальное кладбище</a:t>
            </a:r>
            <a:endParaRPr lang="ru-RU" sz="3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6632"/>
            <a:ext cx="7916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второй день – групповые игры</a:t>
            </a:r>
            <a:endParaRPr 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C:\Documents and Settings\Аня\Рабочий стол\Новая папка\IMG_2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764704"/>
            <a:ext cx="4470400" cy="3902075"/>
          </a:xfrm>
          <a:prstGeom prst="rect">
            <a:avLst/>
          </a:prstGeom>
          <a:noFill/>
        </p:spPr>
      </p:pic>
      <p:pic>
        <p:nvPicPr>
          <p:cNvPr id="25603" name="Picture 3" descr="C:\Documents and Settings\Аня\Рабочий стол\Новая папка\IMG_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4914235" cy="368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Documents and Settings\Аня\Рабочий стол\Новая папка\IMG_2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80928"/>
            <a:ext cx="5202237" cy="3902075"/>
          </a:xfrm>
          <a:prstGeom prst="rect">
            <a:avLst/>
          </a:prstGeom>
          <a:noFill/>
        </p:spPr>
      </p:pic>
      <p:pic>
        <p:nvPicPr>
          <p:cNvPr id="26626" name="Picture 2" descr="C:\Documents and Settings\Аня\Рабочий стол\Новая папка\IMG_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4957763" cy="390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Аня\Рабочий стол\Новая папка\IMG_2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5202238" cy="3902076"/>
          </a:xfrm>
          <a:prstGeom prst="rect">
            <a:avLst/>
          </a:prstGeom>
          <a:noFill/>
        </p:spPr>
      </p:pic>
      <p:pic>
        <p:nvPicPr>
          <p:cNvPr id="27651" name="Picture 3" descr="C:\Documents and Settings\Аня\Рабочий стол\Новая папка\IMG_2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88640"/>
            <a:ext cx="5202238" cy="39020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3707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Младшая команда вышла из группы на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месте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3600" y="4509120"/>
            <a:ext cx="36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Старшая – 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 месте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день – 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финальные игры и награждение!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72816"/>
            <a:ext cx="8190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Младшая команда – 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место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100280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Старшая команда – </a:t>
            </a:r>
            <a:r>
              <a:rPr lang="ru-RU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место 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Северо-Западном регионе России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C:\Documents and Settings\Аня\Рабочий стол\Новая папка\IMG_2040.jpg"/>
          <p:cNvPicPr>
            <a:picLocks noChangeAspect="1" noChangeArrowheads="1"/>
          </p:cNvPicPr>
          <p:nvPr/>
        </p:nvPicPr>
        <p:blipFill>
          <a:blip r:embed="rId2" cstate="print"/>
          <a:srcRect t="33803" b="10836"/>
          <a:stretch>
            <a:fillRect/>
          </a:stretch>
        </p:blipFill>
        <p:spPr bwMode="auto">
          <a:xfrm>
            <a:off x="1115616" y="2564904"/>
            <a:ext cx="6696744" cy="2780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Аня\Рабочий стол\Новая папка\IMG_2037.jpg"/>
          <p:cNvPicPr>
            <a:picLocks noChangeAspect="1" noChangeArrowheads="1"/>
          </p:cNvPicPr>
          <p:nvPr/>
        </p:nvPicPr>
        <p:blipFill>
          <a:blip r:embed="rId2" cstate="print"/>
          <a:srcRect l="13009" t="28797" r="29784" b="18604"/>
          <a:stretch>
            <a:fillRect/>
          </a:stretch>
        </p:blipFill>
        <p:spPr bwMode="auto">
          <a:xfrm>
            <a:off x="3851920" y="188640"/>
            <a:ext cx="5040560" cy="61787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30963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Березняков Сергей – 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лучший вратарь турнира!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Аня\Рабочий стол\Новая папка\IMG_2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6826311" cy="4968552"/>
          </a:xfrm>
          <a:prstGeom prst="rect">
            <a:avLst/>
          </a:prstGeom>
          <a:noFill/>
        </p:spPr>
      </p:pic>
      <p:pic>
        <p:nvPicPr>
          <p:cNvPr id="29699" name="Picture 3" descr="C:\Documents and Settings\Аня\Рабочий стол\Новая папка\IMG_2034.jpg"/>
          <p:cNvPicPr>
            <a:picLocks noChangeAspect="1" noChangeArrowheads="1"/>
          </p:cNvPicPr>
          <p:nvPr/>
        </p:nvPicPr>
        <p:blipFill>
          <a:blip r:embed="rId3" cstate="print"/>
          <a:srcRect l="20916" t="27363" r="27414"/>
          <a:stretch>
            <a:fillRect/>
          </a:stretch>
        </p:blipFill>
        <p:spPr bwMode="auto">
          <a:xfrm rot="503159">
            <a:off x="6261659" y="1926815"/>
            <a:ext cx="2448272" cy="45885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5301208"/>
            <a:ext cx="5968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ЧЕМПИОНЫ!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ня\Рабочий стол\Новая папка\IMG_2042.jpg"/>
          <p:cNvPicPr>
            <a:picLocks noChangeAspect="1" noChangeArrowheads="1"/>
          </p:cNvPicPr>
          <p:nvPr/>
        </p:nvPicPr>
        <p:blipFill>
          <a:blip r:embed="rId2" cstate="print"/>
          <a:srcRect l="10577" t="18996" r="11538" b="10498"/>
          <a:stretch>
            <a:fillRect/>
          </a:stretch>
        </p:blipFill>
        <p:spPr bwMode="auto">
          <a:xfrm>
            <a:off x="755576" y="1124744"/>
            <a:ext cx="7627610" cy="51792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17759" y="0"/>
            <a:ext cx="6497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год</a:t>
            </a:r>
          </a:p>
          <a:p>
            <a:pPr algn="ctr"/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Принимали участие 2 команды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62" y="6273225"/>
            <a:ext cx="9097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2001-2002 год рождения 1999-2000 год рождения</a:t>
            </a:r>
            <a:endParaRPr lang="ru-RU" sz="32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009" y="0"/>
            <a:ext cx="8817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в пути пролетело незаметно!</a:t>
            </a:r>
            <a:endParaRPr 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Picture 3" descr="C:\Documents and Settings\Аня\Рабочий стол\Новая папка\IMG_1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4769">
            <a:off x="3878196" y="2183259"/>
            <a:ext cx="4896544" cy="3672408"/>
          </a:xfrm>
          <a:prstGeom prst="rect">
            <a:avLst/>
          </a:prstGeom>
          <a:noFill/>
        </p:spPr>
      </p:pic>
      <p:pic>
        <p:nvPicPr>
          <p:cNvPr id="15362" name="Picture 2" descr="C:\Documents and Settings\Аня\Рабочий стол\Новая папка\IMG_1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410445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623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1-й день нас ждала экскурсия по городу</a:t>
            </a:r>
            <a:endParaRPr lang="ru-RU" sz="3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Documents and Settings\Аня\Рабочий стол\Новая папка\IMG_1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5547792" cy="527968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75706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Воскресенский девичий Смольный монастырь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ня\Рабочий стол\Новая папка\IMG_1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39"/>
            <a:ext cx="4716524" cy="62886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3960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 Воскресения Христова </a:t>
            </a:r>
            <a:r>
              <a:rPr lang="ru-RU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Крови </a:t>
            </a:r>
          </a:p>
          <a:p>
            <a:pPr algn="ctr"/>
            <a:r>
              <a:rPr lang="ru-RU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</a:t>
            </a:r>
            <a:r>
              <a:rPr lang="ru-RU" sz="36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Спаса-на-Крови</a:t>
            </a:r>
            <a:endParaRPr lang="ru-RU" sz="3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Аня\Рабочий стол\Новая папка\IMG_1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0648"/>
            <a:ext cx="4712568" cy="62834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108520" y="404664"/>
            <a:ext cx="4302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Набережная Невы</a:t>
            </a:r>
          </a:p>
          <a:p>
            <a:pPr algn="ctr"/>
            <a:r>
              <a:rPr lang="ru-RU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Исаакиевский собор</a:t>
            </a:r>
            <a:endParaRPr lang="ru-RU" sz="3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Аня\Рабочий стол\Новая папка\IMG_1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39"/>
            <a:ext cx="4559217" cy="65113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476672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Древнеегипетские</a:t>
            </a:r>
            <a:r>
              <a:rPr lang="ru-RU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сфинксы на Университетской набережной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Аня\Рабочий стол\Новая папка\IMG_1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416824" cy="55626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188640"/>
            <a:ext cx="688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Стрелка Васильевского острова</a:t>
            </a:r>
            <a:endParaRPr lang="ru-RU" sz="3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Аня\Рабочий стол\Новая папка\IMG_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202238" cy="3902075"/>
          </a:xfrm>
          <a:prstGeom prst="rect">
            <a:avLst/>
          </a:prstGeom>
          <a:noFill/>
        </p:spPr>
      </p:pic>
      <p:pic>
        <p:nvPicPr>
          <p:cNvPr id="22531" name="Picture 3" descr="C:\Documents and Settings\Аня\Рабочий стол\Новая папка\IMG_1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1012"/>
            <a:ext cx="4626173" cy="3469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122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int6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20</cp:revision>
  <dcterms:created xsi:type="dcterms:W3CDTF">2014-04-23T05:30:25Z</dcterms:created>
  <dcterms:modified xsi:type="dcterms:W3CDTF">2014-04-23T08:50:43Z</dcterms:modified>
</cp:coreProperties>
</file>