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8" r:id="rId17"/>
    <p:sldId id="25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4D11-07E5-42C3-9DEA-6DEE0E34B402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5C18-C2F7-4572-8031-17BD69A0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ru-RU" dirty="0" smtClean="0"/>
              <a:t>Борис Владимирович </a:t>
            </a:r>
            <a:r>
              <a:rPr lang="ru-RU" dirty="0" err="1" smtClean="0"/>
              <a:t>Заходер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( 1918 – 2000)</a:t>
            </a:r>
            <a:endParaRPr lang="ru-RU" dirty="0"/>
          </a:p>
        </p:txBody>
      </p:sp>
      <p:pic>
        <p:nvPicPr>
          <p:cNvPr id="1026" name="Picture 2" descr="C:\Documents and Settings\Дмитрий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248472" cy="451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митрий\Рабочий стол\ob_0166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3549203" cy="4998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Видит - Белка с ветки на ветку прыгает.</a:t>
            </a:r>
            <a:br>
              <a:rPr lang="ru-RU" dirty="0" smtClean="0"/>
            </a:br>
            <a:r>
              <a:rPr lang="ru-RU" dirty="0" smtClean="0"/>
              <a:t>"Здорово прыгает, - думает Русачок, - не хуже меня! А не стать ли мне Белкой?"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Дмитрий\Рабочий стол\09laba0811253267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744416" cy="4943871"/>
          </a:xfrm>
          <a:prstGeom prst="rect">
            <a:avLst/>
          </a:prstGeom>
          <a:noFill/>
        </p:spPr>
      </p:pic>
      <p:pic>
        <p:nvPicPr>
          <p:cNvPr id="8197" name="Picture 5" descr="C:\Documents and Settings\Дмитрий\Рабочий стол\19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562350" cy="47625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620688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08008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/>
                        </a:rPr>
                        <a:t>Цветы спросили, как ее зовут, и, когда она ответила, что </a:t>
                      </a:r>
                      <a:br>
                        <a:rPr lang="ru-RU" sz="1800" i="1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/>
                        </a:rPr>
                        <a:t>не знает, очень обрадовались. 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Дмитрий\Рабочий стол\6-ma-tari-k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Дмитрий\Рабочий стол\27f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4752528" cy="60567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1916832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Вместе с тысячами - если тебя интересуют цифры, могу сказать точно: вместе с 39312 братьями и сестрами он появился на свет в огромном здании, на котором красовалась вывеска: "Птицефабрика Э 2".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Дмитрий\Рабочий стол\1872240_Pro_vseh_na_sv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4096500" cy="52669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2204864"/>
            <a:ext cx="3150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Жили-были...</a:t>
            </a:r>
            <a:br>
              <a:rPr lang="ru-RU" dirty="0" smtClean="0"/>
            </a:br>
            <a:r>
              <a:rPr lang="ru-RU" dirty="0" smtClean="0"/>
              <a:t>Жили-были, по правде говоря, все на свете. И сказка эта как раз про них -</a:t>
            </a:r>
            <a:br>
              <a:rPr lang="ru-RU" dirty="0" smtClean="0"/>
            </a:br>
            <a:r>
              <a:rPr lang="ru-RU" dirty="0" smtClean="0"/>
              <a:t>ПРО ВСЕХ НА СВЕТЕ. Но так как про всех на свете сразу рассказать уж очень</a:t>
            </a:r>
            <a:br>
              <a:rPr lang="ru-RU" dirty="0" smtClean="0"/>
            </a:br>
            <a:r>
              <a:rPr lang="ru-RU" dirty="0" smtClean="0"/>
              <a:t>трудно, то лучше попробуем сначала рассказать про ягнёнка. 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Дмитрий\Рабочий стол\otshelnik_i_ro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4248471" cy="59735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2348880"/>
            <a:ext cx="3366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Синем море жил-был маленький Рак. И жилось ему очень плохо, так плохо,</a:t>
            </a:r>
            <a:br>
              <a:rPr lang="ru-RU" dirty="0" smtClean="0"/>
            </a:br>
            <a:r>
              <a:rPr lang="ru-RU" dirty="0" smtClean="0"/>
              <a:t>что он никак не мог понять, почему море называют Синим - ему-то оно казалось</a:t>
            </a:r>
            <a:br>
              <a:rPr lang="ru-RU" dirty="0" smtClean="0"/>
            </a:br>
            <a:r>
              <a:rPr lang="ru-RU" dirty="0" smtClean="0"/>
              <a:t>совсем, совсем серым...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Заходер</a:t>
            </a:r>
            <a:r>
              <a:rPr lang="ru-RU" dirty="0" smtClean="0"/>
              <a:t> и </a:t>
            </a:r>
            <a:r>
              <a:rPr lang="ru-RU" dirty="0" err="1" smtClean="0"/>
              <a:t>Винни-Пух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3431232" cy="434908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Заходер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 </a:t>
            </a:r>
            <a:r>
              <a:rPr lang="ru-RU" dirty="0" smtClean="0"/>
              <a:t>опилкам в голове Винни-Пуха добавил </a:t>
            </a:r>
            <a:r>
              <a:rPr lang="ru-RU" dirty="0" err="1" smtClean="0"/>
              <a:t>кричалки</a:t>
            </a:r>
            <a:r>
              <a:rPr lang="ru-RU" dirty="0" smtClean="0"/>
              <a:t>, </a:t>
            </a:r>
            <a:r>
              <a:rPr lang="ru-RU" dirty="0" err="1" smtClean="0"/>
              <a:t>шумелки</a:t>
            </a:r>
            <a:r>
              <a:rPr lang="ru-RU" dirty="0" smtClean="0"/>
              <a:t>, сопелки, </a:t>
            </a:r>
            <a:r>
              <a:rPr lang="ru-RU" dirty="0" err="1" smtClean="0"/>
              <a:t>ворчалки</a:t>
            </a:r>
            <a:endParaRPr lang="ru-RU" dirty="0"/>
          </a:p>
        </p:txBody>
      </p:sp>
      <p:pic>
        <p:nvPicPr>
          <p:cNvPr id="2051" name="Picture 3" descr="C:\Documents and Settings\Дмитрий\Рабочий стол\winni.pooh.idet.v.gosti.0-02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5767883" cy="432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митрий\Рабочий стол\1208204810_76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6166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Если я чешу в затылке -</a:t>
            </a:r>
            <a:br>
              <a:rPr lang="ru-RU" dirty="0" smtClean="0"/>
            </a:br>
            <a:r>
              <a:rPr lang="ru-RU" dirty="0" smtClean="0"/>
              <a:t>Не беда!</a:t>
            </a:r>
            <a:br>
              <a:rPr lang="ru-RU" dirty="0" smtClean="0"/>
            </a:br>
            <a:r>
              <a:rPr lang="ru-RU" dirty="0" smtClean="0"/>
              <a:t>В голове моей опилки,</a:t>
            </a:r>
            <a:br>
              <a:rPr lang="ru-RU" dirty="0" smtClean="0"/>
            </a:br>
            <a:r>
              <a:rPr lang="ru-RU" dirty="0" smtClean="0"/>
              <a:t>Да, да, да.</a:t>
            </a:r>
            <a:br>
              <a:rPr lang="ru-RU" dirty="0" smtClean="0"/>
            </a:br>
            <a:r>
              <a:rPr lang="ru-RU" dirty="0" smtClean="0"/>
              <a:t>Но хотя там и </a:t>
            </a:r>
            <a:r>
              <a:rPr lang="ru-RU" dirty="0" err="1" smtClean="0"/>
              <a:t>оплики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Но </a:t>
            </a:r>
            <a:r>
              <a:rPr lang="ru-RU" dirty="0" err="1" smtClean="0"/>
              <a:t>кричалки</a:t>
            </a:r>
            <a:r>
              <a:rPr lang="ru-RU" dirty="0" smtClean="0"/>
              <a:t> и </a:t>
            </a:r>
            <a:r>
              <a:rPr lang="ru-RU" dirty="0" err="1" smtClean="0"/>
              <a:t>вопилки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Но </a:t>
            </a:r>
            <a:r>
              <a:rPr lang="ru-RU" dirty="0" err="1" smtClean="0"/>
              <a:t>кричалки</a:t>
            </a:r>
            <a:r>
              <a:rPr lang="ru-RU" dirty="0" smtClean="0"/>
              <a:t> и </a:t>
            </a:r>
            <a:r>
              <a:rPr lang="ru-RU" dirty="0" err="1" smtClean="0"/>
              <a:t>вопилки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также:</a:t>
            </a:r>
            <a:br>
              <a:rPr lang="ru-RU" dirty="0" smtClean="0"/>
            </a:br>
            <a:r>
              <a:rPr lang="ru-RU" dirty="0" err="1" smtClean="0"/>
              <a:t>Шумелки</a:t>
            </a:r>
            <a:r>
              <a:rPr lang="ru-RU" dirty="0" smtClean="0"/>
              <a:t>, </a:t>
            </a:r>
            <a:r>
              <a:rPr lang="ru-RU" dirty="0" err="1" smtClean="0"/>
              <a:t>пыхтелки</a:t>
            </a:r>
            <a:r>
              <a:rPr lang="ru-RU" dirty="0" smtClean="0"/>
              <a:t> и сопелки,-</a:t>
            </a:r>
            <a:br>
              <a:rPr lang="ru-RU" dirty="0" smtClean="0"/>
            </a:br>
            <a:r>
              <a:rPr lang="ru-RU" dirty="0" err="1" smtClean="0"/>
              <a:t>Сочинию</a:t>
            </a:r>
            <a:r>
              <a:rPr lang="ru-RU" dirty="0" smtClean="0"/>
              <a:t> я неплохо иногда.</a:t>
            </a:r>
            <a:br>
              <a:rPr lang="ru-RU" dirty="0" smtClean="0"/>
            </a:br>
            <a:r>
              <a:rPr lang="ru-RU" dirty="0" smtClean="0"/>
              <a:t>Да!!!!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Хорошо живет на свете</a:t>
            </a:r>
            <a:br>
              <a:rPr lang="ru-RU" dirty="0" smtClean="0"/>
            </a:br>
            <a:r>
              <a:rPr lang="ru-RU" dirty="0" err="1" smtClean="0"/>
              <a:t>Винии-Пух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Оттого поет он эти</a:t>
            </a:r>
            <a:br>
              <a:rPr lang="ru-RU" dirty="0" smtClean="0"/>
            </a:br>
            <a:r>
              <a:rPr lang="ru-RU" dirty="0" smtClean="0"/>
              <a:t>Песни вслух!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не важно, чем он занят,</a:t>
            </a:r>
            <a:br>
              <a:rPr lang="ru-RU" dirty="0" smtClean="0"/>
            </a:br>
            <a:r>
              <a:rPr lang="ru-RU" dirty="0" smtClean="0"/>
              <a:t>Если он худеть не станет,</a:t>
            </a:r>
            <a:br>
              <a:rPr lang="ru-RU" dirty="0" smtClean="0"/>
            </a:br>
            <a:r>
              <a:rPr lang="ru-RU" dirty="0" smtClean="0"/>
              <a:t>А ведь он худеть не станет,</a:t>
            </a:r>
            <a:br>
              <a:rPr lang="ru-RU" dirty="0" smtClean="0"/>
            </a:br>
            <a:r>
              <a:rPr lang="ru-RU" dirty="0" smtClean="0"/>
              <a:t>Если конечно...</a:t>
            </a:r>
            <a:br>
              <a:rPr lang="ru-RU" dirty="0" smtClean="0"/>
            </a:br>
            <a:r>
              <a:rPr lang="ru-RU" dirty="0" smtClean="0"/>
              <a:t>Вовремя подкрепиться...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Да!!!!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Трум-пурум-пурум-пумпумпум</a:t>
            </a:r>
            <a:r>
              <a:rPr lang="ru-RU" dirty="0" smtClean="0"/>
              <a:t>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Счастливых вам </a:t>
            </a:r>
            <a:r>
              <a:rPr lang="ru-RU" dirty="0" smtClean="0"/>
              <a:t>встреч </a:t>
            </a:r>
            <a:r>
              <a:rPr lang="ru-RU" dirty="0" smtClean="0"/>
              <a:t>с книгами Бориса </a:t>
            </a:r>
            <a:r>
              <a:rPr lang="ru-RU" dirty="0" err="1" smtClean="0"/>
              <a:t>Заходера</a:t>
            </a:r>
            <a:endParaRPr lang="ru-RU" dirty="0"/>
          </a:p>
        </p:txBody>
      </p:sp>
      <p:pic>
        <p:nvPicPr>
          <p:cNvPr id="5122" name="Picture 2" descr="C:\Documents and Settings\Дмитрий\Рабочий стол\vinni_pooh_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3456384" cy="4573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Сборник «Строитель»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Пусть не сердятся родители,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измажутся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Строители,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Потому что тот, кто строит,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Тот чего-нибудь да стоит!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неважно, что пока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Этот домик из песка!</a:t>
            </a:r>
          </a:p>
        </p:txBody>
      </p:sp>
      <p:pic>
        <p:nvPicPr>
          <p:cNvPr id="4099" name="Picture 3" descr="C:\Documents and Settings\Дмитрий\Рабочий стол\Zahode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518046" cy="533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 того, кто научил </a:t>
            </a:r>
            <a:r>
              <a:rPr lang="ru-RU" dirty="0" err="1" smtClean="0"/>
              <a:t>Винни-Пуха</a:t>
            </a:r>
            <a:r>
              <a:rPr lang="ru-RU" dirty="0" smtClean="0"/>
              <a:t> говорить по </a:t>
            </a:r>
            <a:r>
              <a:rPr lang="ru-RU" dirty="0" err="1" smtClean="0"/>
              <a:t>русски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844824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ЗАХОДЕР БОРИС ВЛАДИМИРОВИЧ (1918-2000), русский советский писатель, переводчик. Родился 9 сентября 1918 в </a:t>
            </a:r>
            <a:r>
              <a:rPr lang="ru-RU" dirty="0" err="1"/>
              <a:t>г.Когуле</a:t>
            </a:r>
            <a:r>
              <a:rPr lang="ru-RU" dirty="0"/>
              <a:t> (Молдавия). Детские годы провел в Москве, где после окончания школы (1935) учился в Московском авиационном институте, затем на биологических факультетах Московского и Казанского университетов и в 1938-1947 — в Литературном институте им. А.М.Горького. Как сотрудник армейской печати участвовал в советско-финляндской и Великой Отечественной войнах.</a:t>
            </a:r>
          </a:p>
        </p:txBody>
      </p:sp>
      <p:pic>
        <p:nvPicPr>
          <p:cNvPr id="1026" name="Picture 2" descr="C:\Documents and Settings\Дмитрий\Рабочий стол\79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816424" cy="2909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1966 году, Борис </a:t>
            </a:r>
            <a:r>
              <a:rPr lang="ru-RU" sz="2400" dirty="0" err="1" smtClean="0"/>
              <a:t>Заходер</a:t>
            </a:r>
            <a:r>
              <a:rPr lang="ru-RU" sz="2400" dirty="0" smtClean="0"/>
              <a:t> поселился в тихом подмосковном поселке в маленьком доме среди деревьев и цветов</a:t>
            </a:r>
            <a:endParaRPr lang="ru-RU" sz="2400" dirty="0"/>
          </a:p>
        </p:txBody>
      </p:sp>
      <p:pic>
        <p:nvPicPr>
          <p:cNvPr id="2050" name="Picture 2" descr="C:\Documents and Settings\Дмитрий\Рабочий стол\biography_zahoder_photo_0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56783" cy="3991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5805264"/>
            <a:ext cx="301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Дом </a:t>
            </a:r>
            <a:r>
              <a:rPr lang="ru-RU" b="1" dirty="0" err="1" smtClean="0"/>
              <a:t>Заходеров</a:t>
            </a:r>
            <a:r>
              <a:rPr lang="ru-RU" dirty="0" smtClean="0"/>
              <a:t> в Комаровке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книжка Бориса </a:t>
            </a:r>
            <a:r>
              <a:rPr lang="ru-RU" dirty="0" err="1" smtClean="0"/>
              <a:t>Заходера</a:t>
            </a:r>
            <a:r>
              <a:rPr lang="ru-RU" dirty="0" smtClean="0"/>
              <a:t> «На задней парте»(1955)</a:t>
            </a:r>
            <a:endParaRPr lang="ru-RU" dirty="0"/>
          </a:p>
        </p:txBody>
      </p:sp>
      <p:pic>
        <p:nvPicPr>
          <p:cNvPr id="3074" name="Picture 2" descr="C:\Documents and Settings\Дмитрий\Рабочий стол\0022-038-Detskij-poet-na-vse-vrem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562350" cy="4762500"/>
          </a:xfrm>
          <a:prstGeom prst="rect">
            <a:avLst/>
          </a:prstGeom>
          <a:noFill/>
        </p:spPr>
      </p:pic>
      <p:pic>
        <p:nvPicPr>
          <p:cNvPr id="3075" name="Picture 3" descr="C:\Documents and Settings\Дмитрий\Рабочий стол\31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553011" cy="473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 – друзья»</a:t>
            </a:r>
            <a:endParaRPr lang="ru-RU" dirty="0"/>
          </a:p>
        </p:txBody>
      </p:sp>
      <p:pic>
        <p:nvPicPr>
          <p:cNvPr id="3074" name="Picture 2" descr="C:\Documents and Settings\Дмитрий\Рабочий стол\0_2042_mid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3528541" cy="4684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4208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 виду мы </a:t>
            </a:r>
            <a:br>
              <a:rPr lang="ru-RU" sz="2800" dirty="0" smtClean="0"/>
            </a:br>
            <a:r>
              <a:rPr lang="ru-RU" sz="2800" dirty="0" smtClean="0"/>
              <a:t>Не очень схожи: </a:t>
            </a:r>
            <a:br>
              <a:rPr lang="ru-RU" sz="2800" dirty="0" smtClean="0"/>
            </a:br>
            <a:r>
              <a:rPr lang="ru-RU" sz="2800" dirty="0" smtClean="0"/>
              <a:t>Петька толстый, </a:t>
            </a:r>
            <a:br>
              <a:rPr lang="ru-RU" sz="2800" dirty="0" smtClean="0"/>
            </a:br>
            <a:r>
              <a:rPr lang="ru-RU" sz="2800" dirty="0" smtClean="0"/>
              <a:t>Я худой, </a:t>
            </a:r>
            <a:br>
              <a:rPr lang="ru-RU" sz="2800" dirty="0" smtClean="0"/>
            </a:br>
            <a:r>
              <a:rPr lang="ru-RU" sz="2800" dirty="0" smtClean="0"/>
              <a:t>Не похожи мы, а все же </a:t>
            </a:r>
            <a:br>
              <a:rPr lang="ru-RU" sz="2800" dirty="0" smtClean="0"/>
            </a:br>
            <a:r>
              <a:rPr lang="ru-RU" sz="2800" dirty="0" smtClean="0"/>
              <a:t>Нас не разольешь водой! 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Б. </a:t>
            </a:r>
            <a:r>
              <a:rPr lang="ru-RU" dirty="0" err="1" smtClean="0"/>
              <a:t>Заходера</a:t>
            </a:r>
            <a:r>
              <a:rPr lang="ru-RU" dirty="0" smtClean="0"/>
              <a:t> о школе</a:t>
            </a:r>
            <a:endParaRPr lang="ru-RU" dirty="0"/>
          </a:p>
        </p:txBody>
      </p:sp>
      <p:pic>
        <p:nvPicPr>
          <p:cNvPr id="4099" name="Picture 3" descr="C:\Documents and Settings\Дмитрий\Рабочий стол\1000022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2808312" cy="2664296"/>
          </a:xfrm>
          <a:prstGeom prst="rect">
            <a:avLst/>
          </a:prstGeom>
          <a:noFill/>
        </p:spPr>
      </p:pic>
      <p:pic>
        <p:nvPicPr>
          <p:cNvPr id="4100" name="Picture 4" descr="C:\Documents and Settings\Дмитрий\Рабочий стол\168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2808312" cy="2612812"/>
          </a:xfrm>
          <a:prstGeom prst="rect">
            <a:avLst/>
          </a:prstGeom>
          <a:noFill/>
        </p:spPr>
      </p:pic>
      <p:pic>
        <p:nvPicPr>
          <p:cNvPr id="4101" name="Picture 5" descr="C:\Documents and Settings\Дмитрий\Рабочий стол\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3240360" cy="4322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«Наказать я сам готов</a:t>
            </a:r>
            <a:br>
              <a:rPr lang="ru-RU" dirty="0" smtClean="0"/>
            </a:br>
            <a:r>
              <a:rPr lang="ru-RU" dirty="0" smtClean="0"/>
              <a:t>Тех, кто мучает котов.»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Основная тема детской поэзии </a:t>
            </a:r>
            <a:r>
              <a:rPr lang="ru-RU" sz="1600" dirty="0" err="1"/>
              <a:t>Заходера</a:t>
            </a:r>
            <a:r>
              <a:rPr lang="ru-RU" sz="1600" dirty="0"/>
              <a:t> — мир животных, среди которых со своими убедительными и яркими, индивидуализированными характерами и повадками предстают как хорошо известные </a:t>
            </a:r>
            <a:r>
              <a:rPr lang="ru-RU" sz="1600" dirty="0" smtClean="0"/>
              <a:t>персонажи, </a:t>
            </a:r>
            <a:r>
              <a:rPr lang="ru-RU" sz="1600" dirty="0"/>
              <a:t>так и невиданные </a:t>
            </a:r>
            <a:r>
              <a:rPr lang="ru-RU" sz="1600" dirty="0" smtClean="0"/>
              <a:t>звери.</a:t>
            </a:r>
          </a:p>
          <a:p>
            <a:pPr>
              <a:buNone/>
            </a:pPr>
            <a:r>
              <a:rPr lang="ru-RU" sz="1600" dirty="0" smtClean="0"/>
              <a:t>Звери </a:t>
            </a:r>
            <a:r>
              <a:rPr lang="ru-RU" sz="1600" dirty="0" err="1"/>
              <a:t>Заходера</a:t>
            </a:r>
            <a:r>
              <a:rPr lang="ru-RU" sz="1600" dirty="0"/>
              <a:t> совершают злые и добрые поступки, разговаривают и спорят между собой и с людьми, обращаются с просьбами о справедливости и защите</a:t>
            </a:r>
          </a:p>
        </p:txBody>
      </p:sp>
      <p:pic>
        <p:nvPicPr>
          <p:cNvPr id="5122" name="Picture 2" descr="C:\Documents and Settings\Дмитрий\Рабочий стол\ol15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96952"/>
            <a:ext cx="2623547" cy="3384376"/>
          </a:xfrm>
          <a:prstGeom prst="rect">
            <a:avLst/>
          </a:prstGeom>
          <a:noFill/>
        </p:spPr>
      </p:pic>
      <p:pic>
        <p:nvPicPr>
          <p:cNvPr id="5123" name="Picture 3" descr="C:\Documents and Settings\Дмитрий\Рабочий стол\1d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638425" cy="3314700"/>
          </a:xfrm>
          <a:prstGeom prst="rect">
            <a:avLst/>
          </a:prstGeom>
          <a:noFill/>
        </p:spPr>
      </p:pic>
      <p:pic>
        <p:nvPicPr>
          <p:cNvPr id="5124" name="Picture 4" descr="C:\Documents and Settings\Дмитрий\Рабочий стол\str2532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96952"/>
            <a:ext cx="24482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о животных</a:t>
            </a:r>
            <a:endParaRPr lang="ru-RU" dirty="0"/>
          </a:p>
        </p:txBody>
      </p:sp>
      <p:pic>
        <p:nvPicPr>
          <p:cNvPr id="6146" name="Picture 2" descr="C:\Documents and Settings\Дмитрий\Рабочий стол\2dd0adbb5e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328248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зиме до того заважничал - с малышами и разговаривать перестал. Ходит и сам с</a:t>
            </a:r>
            <a:br>
              <a:rPr lang="ru-RU" b="1" dirty="0" smtClean="0"/>
            </a:br>
            <a:r>
              <a:rPr lang="ru-RU" b="1" dirty="0" smtClean="0"/>
              <a:t>собой рассуждает:</a:t>
            </a:r>
            <a:br>
              <a:rPr lang="ru-RU" b="1" dirty="0" smtClean="0"/>
            </a:br>
            <a:r>
              <a:rPr lang="ru-RU" b="1" dirty="0" smtClean="0"/>
              <a:t>— Чем я хуже людей? Захочу вот - пойду к ребятам в школу на елку! Возьму и</a:t>
            </a:r>
            <a:br>
              <a:rPr lang="ru-RU" b="1" dirty="0" smtClean="0"/>
            </a:br>
            <a:r>
              <a:rPr lang="ru-RU" b="1" dirty="0" smtClean="0"/>
              <a:t>пойду!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324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Борис Владимирович Заходер  ( 1918 – 2000)</vt:lpstr>
      <vt:lpstr>Сборник «Строитель»</vt:lpstr>
      <vt:lpstr>Про того, кто научил Винни-Пуха говорить по русски</vt:lpstr>
      <vt:lpstr>Презентация PowerPoint</vt:lpstr>
      <vt:lpstr>Первая книжка Бориса Заходера «На задней парте»(1955)</vt:lpstr>
      <vt:lpstr>«Мы – друзья»</vt:lpstr>
      <vt:lpstr>Стихи Б. Заходера о школе</vt:lpstr>
      <vt:lpstr>«Наказать я сам готов Тех, кто мучает котов.»</vt:lpstr>
      <vt:lpstr>Сказки о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Заходер и Винни-Пух</vt:lpstr>
      <vt:lpstr>Презентация PowerPoint</vt:lpstr>
      <vt:lpstr>Счастливых вам встреч с книгами Бориса Заходера</vt:lpstr>
    </vt:vector>
  </TitlesOfParts>
  <Company>BEST XP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Библиотека</cp:lastModifiedBy>
  <cp:revision>37</cp:revision>
  <dcterms:created xsi:type="dcterms:W3CDTF">2012-01-31T11:29:28Z</dcterms:created>
  <dcterms:modified xsi:type="dcterms:W3CDTF">2018-10-26T08:53:44Z</dcterms:modified>
</cp:coreProperties>
</file>