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5" r:id="rId8"/>
    <p:sldId id="261" r:id="rId9"/>
    <p:sldId id="262" r:id="rId10"/>
    <p:sldId id="263" r:id="rId11"/>
    <p:sldId id="264" r:id="rId12"/>
    <p:sldId id="268" r:id="rId13"/>
    <p:sldId id="267" r:id="rId14"/>
    <p:sldId id="269" r:id="rId15"/>
    <p:sldId id="275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54" autoAdjust="0"/>
  </p:normalViewPr>
  <p:slideViewPr>
    <p:cSldViewPr>
      <p:cViewPr>
        <p:scale>
          <a:sx n="82" d="100"/>
          <a:sy n="82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E51C-F729-4725-A400-91F28B5901FD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040E-77FC-43C2-A30D-21546992F2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1683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Л.Н Толстой «После бала».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Контраст как основное средство построения рассказа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774348_html_538de4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933056"/>
            <a:ext cx="602399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Полковник – красивый, статный высокий…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84076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Варенька- сияющая, милая, грациозная 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3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77219"/>
            <a:ext cx="5715000" cy="3971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4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lljustracija-Posle-bala-hudozhnik-I-Arhip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Рассказ называется «После бала». Зачем же тогда писатель вводит эпизод «На балу»?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 descr="59267203_1274353849_1518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12879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Особенности композиции рассказа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художественный прием  - контраст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11560" y="1556792"/>
            <a:ext cx="1944216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Вступление</a:t>
            </a:r>
            <a:endParaRPr lang="ru-RU" sz="2400" b="1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99792" y="1628800"/>
            <a:ext cx="1152128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</a:t>
            </a:r>
            <a:r>
              <a:rPr lang="ru-RU" sz="2400" b="1" dirty="0" smtClean="0"/>
              <a:t>ал</a:t>
            </a:r>
            <a:endParaRPr lang="ru-RU" sz="2400" b="1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372200" y="1628800"/>
            <a:ext cx="237626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</a:t>
            </a:r>
            <a:r>
              <a:rPr lang="ru-RU" sz="2400" b="1" dirty="0" smtClean="0"/>
              <a:t>аключение</a:t>
            </a:r>
            <a:endParaRPr lang="ru-RU" sz="2400" b="1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283968" y="1628800"/>
            <a:ext cx="172819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аказание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411760" y="1700808"/>
            <a:ext cx="3303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851920" y="1628800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40152" y="1628800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>
            <a:off x="3275856" y="213285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932040" y="1988840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1043608" y="2420888"/>
            <a:ext cx="5904656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Художественный прием – контраст </a:t>
            </a:r>
            <a:endParaRPr lang="ru-RU" sz="2400" b="1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187624" y="3717032"/>
            <a:ext cx="561662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Композиция – рассказ в рассказе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55576" y="20608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187624" y="2420888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" idx="2"/>
          </p:cNvCxnSpPr>
          <p:nvPr/>
        </p:nvCxnSpPr>
        <p:spPr>
          <a:xfrm flipH="1">
            <a:off x="6300192" y="2132856"/>
            <a:ext cx="126014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Контраст проявляется внутри конкретных сцен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61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балу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бала</a:t>
                      </a:r>
                      <a:endParaRPr lang="ru-RU" dirty="0"/>
                    </a:p>
                  </a:txBody>
                  <a:tcPr/>
                </a:tc>
              </a:tr>
              <a:tr h="3791490">
                <a:tc>
                  <a:txBody>
                    <a:bodyPr/>
                    <a:lstStyle/>
                    <a:p>
                      <a:r>
                        <a:rPr lang="ru-RU" dirty="0" smtClean="0"/>
                        <a:t>Обстановка</a:t>
                      </a:r>
                    </a:p>
                    <a:p>
                      <a:r>
                        <a:rPr lang="ru-RU" dirty="0" smtClean="0"/>
                        <a:t>Основные события</a:t>
                      </a:r>
                    </a:p>
                    <a:p>
                      <a:r>
                        <a:rPr lang="ru-RU" dirty="0" smtClean="0"/>
                        <a:t>Действующие лица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Настроение героя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Прекрасный бал</a:t>
                      </a:r>
                    </a:p>
                    <a:p>
                      <a:r>
                        <a:rPr lang="ru-RU" dirty="0" smtClean="0"/>
                        <a:t>Танцы…</a:t>
                      </a:r>
                    </a:p>
                    <a:p>
                      <a:r>
                        <a:rPr lang="ru-RU" dirty="0" smtClean="0"/>
                        <a:t>Варенька…</a:t>
                      </a:r>
                    </a:p>
                    <a:p>
                      <a:r>
                        <a:rPr lang="ru-RU" dirty="0" smtClean="0"/>
                        <a:t>Полковник</a:t>
                      </a:r>
                    </a:p>
                    <a:p>
                      <a:r>
                        <a:rPr lang="ru-RU" dirty="0" smtClean="0"/>
                        <a:t>Восторженное…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Туман…</a:t>
                      </a:r>
                    </a:p>
                    <a:p>
                      <a:r>
                        <a:rPr lang="ru-RU" dirty="0" smtClean="0"/>
                        <a:t>Сквозь строй</a:t>
                      </a:r>
                    </a:p>
                    <a:p>
                      <a:r>
                        <a:rPr lang="ru-RU" dirty="0" smtClean="0"/>
                        <a:t>Солдат-татарин…</a:t>
                      </a:r>
                    </a:p>
                    <a:p>
                      <a:r>
                        <a:rPr lang="ru-RU" dirty="0" smtClean="0"/>
                        <a:t>Наказуемый</a:t>
                      </a:r>
                    </a:p>
                    <a:p>
                      <a:r>
                        <a:rPr lang="ru-RU" dirty="0" smtClean="0"/>
                        <a:t>Подавленное…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«Сцена экзекуции – кривое зеркало бального ритуала». Докажем…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 мелодия мазурки – визгливый аккомпанемент барабана и флейты;</a:t>
            </a:r>
          </a:p>
          <a:p>
            <a:r>
              <a:rPr lang="ru-RU" b="1" dirty="0"/>
              <a:t> </a:t>
            </a:r>
            <a:r>
              <a:rPr lang="ru-RU" b="1" dirty="0" smtClean="0"/>
              <a:t>ритм танцевальных пар- чеканный взмах солдатских рук;</a:t>
            </a:r>
          </a:p>
          <a:p>
            <a:r>
              <a:rPr lang="ru-RU" b="1" dirty="0"/>
              <a:t> </a:t>
            </a:r>
            <a:r>
              <a:rPr lang="ru-RU" b="1" dirty="0" smtClean="0"/>
              <a:t>танец Вареньки с отцом- адский «танец» истязаемого солдата и идущего в паре с ним бравого  полковника; </a:t>
            </a:r>
          </a:p>
          <a:p>
            <a:r>
              <a:rPr lang="ru-RU" b="1" dirty="0"/>
              <a:t> </a:t>
            </a:r>
            <a:r>
              <a:rPr lang="ru-RU" b="1" dirty="0" smtClean="0"/>
              <a:t>«воздушная Варенька»- «пестрое» тело истязаемого человека.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768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Понял ли рассказчик причины противоречий в характере полковника?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5174035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 В чем корень противоречий , по мнению Толстого?</a:t>
            </a:r>
          </a:p>
          <a:p>
            <a:pPr>
              <a:buNone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 Над чем задумались вы , прочитав произведение?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D-Women-Question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645024"/>
            <a:ext cx="298782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Перечитайте вступление и заключение.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Докажите, что они полемичны.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Запишите проблемы, которые могут вызвать дискуссию у наших современников.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4101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149080"/>
            <a:ext cx="2286000" cy="227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508104" cy="6250706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Беседа-спор          открывает и завершает произведение , обрамляя собой его сюжетный «узел» (А.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Базилевская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Leo Tolst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75856" cy="4409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733656" cy="6858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Это рассказ о любви.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Это рассказ о насилии над бесправными.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Это рассказ о смысле жизни. </a:t>
            </a:r>
          </a:p>
          <a:p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literatura-prezenta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543609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Композиция рассказа является основным средством выражения авторской мысли</a:t>
            </a:r>
          </a:p>
          <a:p>
            <a:pPr>
              <a:buNone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Рассказ состоит из четырех частей: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Введения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На балу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После бала (экзекуция)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Заключения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Иван Васильевич вспоминаем молодые годы…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vojna-i-mir-tolstoj-v-4-h-tom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424936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8352928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Na-ba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Бал- чудесный, зала  -прекрасная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Содержимое 3" descr="g78 d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1757" y="1600200"/>
            <a:ext cx="65004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291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Л.Н Толстой «После бала». Контраст как основное средство построения рассказа.</vt:lpstr>
      <vt:lpstr> Беседа-спор          открывает и завершает произведение , обрамляя собой его сюжетный «узел» (А. Базилевская).</vt:lpstr>
      <vt:lpstr>Презентация PowerPoint</vt:lpstr>
      <vt:lpstr>Презентация PowerPoint</vt:lpstr>
      <vt:lpstr>Иван Васильевич вспоминаем молодые годы…</vt:lpstr>
      <vt:lpstr>Презентация PowerPoint</vt:lpstr>
      <vt:lpstr>Презентация PowerPoint</vt:lpstr>
      <vt:lpstr>Презентация PowerPoint</vt:lpstr>
      <vt:lpstr>Бал- чудесный, зала  -прекрасная…</vt:lpstr>
      <vt:lpstr>Полковник – красивый, статный высокий…</vt:lpstr>
      <vt:lpstr>Варенька- сияющая, милая, грациозная …</vt:lpstr>
      <vt:lpstr>Презентация PowerPoint</vt:lpstr>
      <vt:lpstr>Презентация PowerPoint</vt:lpstr>
      <vt:lpstr>Презентация PowerPoint</vt:lpstr>
      <vt:lpstr>Особенности композиции рассказа</vt:lpstr>
      <vt:lpstr>Контраст проявляется внутри конкретных сцен</vt:lpstr>
      <vt:lpstr>«Сцена экзекуции – кривое зеркало бального ритуала». Докажем…</vt:lpstr>
      <vt:lpstr>Понял ли рассказчик причины противоречий в характере полковника?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 Толстой «После бала» Контраст как основное средство построения рассказа</dc:title>
  <dc:creator>Папа и Мама</dc:creator>
  <cp:lastModifiedBy>Библиотека</cp:lastModifiedBy>
  <cp:revision>24</cp:revision>
  <dcterms:created xsi:type="dcterms:W3CDTF">2016-07-20T16:05:32Z</dcterms:created>
  <dcterms:modified xsi:type="dcterms:W3CDTF">2018-12-28T15:17:06Z</dcterms:modified>
</cp:coreProperties>
</file>