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Географические знания в современном мире</a:t>
            </a:r>
            <a:r>
              <a:rPr lang="ru-RU" dirty="0"/>
              <a:t>. </a:t>
            </a:r>
            <a:r>
              <a:rPr lang="ru-RU" dirty="0">
                <a:solidFill>
                  <a:srgbClr val="92D050"/>
                </a:solidFill>
              </a:rPr>
              <a:t>Науки о природе. </a:t>
            </a:r>
            <a:r>
              <a:rPr lang="ru-RU" dirty="0">
                <a:solidFill>
                  <a:srgbClr val="FFFF00"/>
                </a:solidFill>
              </a:rPr>
              <a:t>География – наука о Земле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Выполнила: </a:t>
            </a:r>
            <a:r>
              <a:rPr lang="ru-RU" sz="2800" dirty="0" err="1" smtClean="0">
                <a:solidFill>
                  <a:schemeClr val="bg1"/>
                </a:solidFill>
              </a:rPr>
              <a:t>Сальнова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л.в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География 5 класс.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7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dirty="0" smtClean="0"/>
              <a:t>Какие науки о природе вы знаете?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природу изучают различные науки?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47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</a:rPr>
              <a:t>Естественные науки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Тело</a:t>
            </a:r>
            <a:br>
              <a:rPr lang="ru-RU" i="1" dirty="0" smtClean="0"/>
            </a:br>
            <a:r>
              <a:rPr lang="ru-RU" i="1" dirty="0" smtClean="0"/>
              <a:t>Вещества</a:t>
            </a:r>
            <a:br>
              <a:rPr lang="ru-RU" i="1" dirty="0" smtClean="0"/>
            </a:br>
            <a:r>
              <a:rPr lang="ru-RU" i="1" dirty="0" smtClean="0"/>
              <a:t>Явления природы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09172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Наука о небесных телах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Наука изучающая разнообразные явления природы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Науки о природе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38437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8018"/>
            <a:ext cx="31683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83" y="4886250"/>
            <a:ext cx="3168350" cy="151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Наука о веществах и их превращениях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Наука о Земле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Науки о природе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3" y="3140968"/>
            <a:ext cx="377853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3839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9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Наука о живой природе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Наука о взаимоотношениях организмов между собой и с окружающей их средой, о взаимоотношении человека и природы</a:t>
            </a: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500" dirty="0">
                <a:solidFill>
                  <a:prstClr val="black"/>
                </a:solidFill>
              </a:rPr>
              <a:t>Науки о природе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9709"/>
            <a:ext cx="2872634" cy="17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5"/>
            <a:ext cx="3221088" cy="18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3385964" cy="190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Физическая география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Геоморфология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Демография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Биогеография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Медицинская география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Историческая география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Инженерная география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Военная география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Картография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Климатология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Геология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Океанология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Социально-экономическая география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76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Географические знания в современном мире. Науки о природе. География – наука о Земле.   Выполнила: Сальнова л.в География 5 класс.</vt:lpstr>
      <vt:lpstr>Какие науки о природе вы знаете?  Почему природу изучают различные науки?</vt:lpstr>
      <vt:lpstr>Естественные науки Тело Вещества Явления природы</vt:lpstr>
      <vt:lpstr>Науки о природе</vt:lpstr>
      <vt:lpstr>Науки о природе</vt:lpstr>
      <vt:lpstr>Науки о природе</vt:lpstr>
      <vt:lpstr>Физическая география Геоморфология Демография Биогеография Медицинская география Историческая география Инженерная география Военная география Картография Климатология Геология Океанология Социально-экономическая география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Науки о географии </dc:title>
  <dc:creator>Руслан</dc:creator>
  <cp:lastModifiedBy>Учитель</cp:lastModifiedBy>
  <cp:revision>7</cp:revision>
  <dcterms:created xsi:type="dcterms:W3CDTF">2018-12-16T17:20:00Z</dcterms:created>
  <dcterms:modified xsi:type="dcterms:W3CDTF">2018-12-17T16:17:54Z</dcterms:modified>
</cp:coreProperties>
</file>