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6888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Атантический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океан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Географическое положение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912768" cy="44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Самая характерная особенность природы этого океана наличие льдов. Их образование связано с низкой температурой и относительно низкой соленостью поверхностных водных масс, которые опреснены большим количеством речных вод, стекающих с материков. Вынос льда в другие океаны затруднен. Поэтому здесь преобладает многолетний лед толщиной 2-4 м и больше. Ветры и течения вызывают движение и сжатие льдов, образование торосов.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Северный Ледовитый океан</a:t>
            </a:r>
            <a:b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Особенности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Северный Ледовитый океан</a:t>
            </a:r>
            <a:b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Особенности природы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768752" cy="51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7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Атлантический океан осваивается людьми с древних времен. Через него проходили важнейшие торговые пути древних греков и </a:t>
            </a:r>
            <a:r>
              <a:rPr lang="ru-RU" sz="28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карфагенцев</a:t>
            </a: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, финикийцев и римлян</a:t>
            </a:r>
            <a:r>
              <a:rPr lang="ru-RU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. В Средние века до берегов Гренландии доплывали норманны, хотя существуют источники, подтверждающие, что они полностью переплывали океан и достигали берегов Северной Америки.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Атантический</a:t>
            </a:r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 океан</a:t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История 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0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 эпоху великих географических открытий океан переплывали экспедиции: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Б. </a:t>
            </a:r>
            <a:r>
              <a:rPr lang="ru-RU" sz="3200" b="1" dirty="0" err="1">
                <a:solidFill>
                  <a:schemeClr val="bg1"/>
                </a:solidFill>
              </a:rPr>
              <a:t>Диаша</a:t>
            </a:r>
            <a:r>
              <a:rPr lang="ru-RU" sz="3200" b="1" dirty="0">
                <a:solidFill>
                  <a:schemeClr val="bg1"/>
                </a:solidFill>
              </a:rPr>
              <a:t>;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Х. Колумба;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Дж. Кабота;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Васко</a:t>
            </a:r>
            <a:r>
              <a:rPr lang="ru-RU" sz="3200" b="1" dirty="0">
                <a:solidFill>
                  <a:schemeClr val="bg1"/>
                </a:solidFill>
              </a:rPr>
              <a:t> да Гамы;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Ф. Магеллана.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Атантический</a:t>
            </a:r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 океан</a:t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История 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5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 зоне тропиков и субтропиков средняя температура 20°С, зимой снижается до 10°С. В тропиках на протяжении всего года превалируют обильные осадки, в субтропиках же они в значительно большей степени выпадают летом. Температура значительно снижается в районах Арктики и Антарктиды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Атантический</a:t>
            </a:r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 океан</a:t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Особенности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Из растительного мира в Атлантическом океане широко распространены ламинария, кораллы, красные и </a:t>
            </a:r>
            <a:r>
              <a:rPr lang="ru-RU" b="1" dirty="0" smtClean="0">
                <a:solidFill>
                  <a:schemeClr val="bg1"/>
                </a:solidFill>
              </a:rPr>
              <a:t>бурые </a:t>
            </a:r>
            <a:r>
              <a:rPr lang="ru-RU" b="1" dirty="0">
                <a:solidFill>
                  <a:schemeClr val="bg1"/>
                </a:solidFill>
              </a:rPr>
              <a:t>водоросли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Атантический</a:t>
            </a:r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 океан</a:t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Особенности природы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78993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Из млекопитающих там можно встретить несколько видов китов, самый распространенный — синий кит. Воды океана также населяют осьминоги, ракообразные, кальмары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Атантический</a:t>
            </a:r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 океан</a:t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Особенности природы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12067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/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/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Северный Ледовитый </a:t>
            </a:r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океан</a:t>
            </a:r>
            <a:b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Географическое положение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0487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sharada.ru/_mod_files/ce_images/eshop/gfqf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022221" cy="48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девятнадцатом веке были проведены фундаментальные исследования Ф. Нансеном, благодаря которому удалось подтвердить, что Ледовитый является океаном. Да, он по площади гораздо меньше Тихого или Атлантического, но является полноценным океаном с собственной экосистемой, входит в Мировой океан.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Северный Ледовитый океан</a:t>
            </a:r>
            <a:b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История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5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</a:t>
            </a:r>
            <a:r>
              <a:rPr lang="ru-RU" sz="3200" b="1" dirty="0">
                <a:solidFill>
                  <a:srgbClr val="C00000"/>
                </a:solidFill>
              </a:rPr>
              <a:t>. Берд и Р. Амундсен </a:t>
            </a:r>
            <a:r>
              <a:rPr lang="ru-RU" sz="3200" b="1" dirty="0">
                <a:solidFill>
                  <a:schemeClr val="bg1"/>
                </a:solidFill>
              </a:rPr>
              <a:t>в первой четверти двадцатого века провели исследования океана с высоты птичьего полета, их экспедиция была на самолете. Позднее были проведены научные станции, их оборудовали на дрейфующих льдинах. Это позволило изучить дно и рельеф океана. Так были открыты подводные горные хребты.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  <a:t>Северный Ледовитый океан</a:t>
            </a:r>
            <a:br>
              <a:rPr lang="ru-RU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50000"/>
                  </a:srgbClr>
                </a:solidFill>
              </a:rPr>
            </a:br>
            <a:r>
              <a:rPr lang="ru-RU" sz="2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C85C0">
                    <a:lumMod val="50000"/>
                  </a:srgbClr>
                </a:solidFill>
              </a:rPr>
              <a:t>История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5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320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Атантический океан Географическое положение       </vt:lpstr>
      <vt:lpstr>Атантический океан История  исследования</vt:lpstr>
      <vt:lpstr>Атантический океан История  исследования</vt:lpstr>
      <vt:lpstr>Атантический океан Особенности природы</vt:lpstr>
      <vt:lpstr>Атантический океан Особенности природы</vt:lpstr>
      <vt:lpstr>Атантический океан Особенности природы</vt:lpstr>
      <vt:lpstr>  Северный Ледовитый океан Географическое положение</vt:lpstr>
      <vt:lpstr>Северный Ледовитый океан История исследования</vt:lpstr>
      <vt:lpstr>Северный Ледовитый океан История исследования</vt:lpstr>
      <vt:lpstr>Северный Ледовитый океан Особенности природы</vt:lpstr>
      <vt:lpstr>Северный Ледовитый океан Особенности природы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Атантический океан Географическое положение       </dc:title>
  <dc:creator>Учитель</dc:creator>
  <cp:lastModifiedBy>Учитель</cp:lastModifiedBy>
  <cp:revision>4</cp:revision>
  <dcterms:created xsi:type="dcterms:W3CDTF">2018-12-17T16:18:48Z</dcterms:created>
  <dcterms:modified xsi:type="dcterms:W3CDTF">2018-12-17T16:56:17Z</dcterms:modified>
</cp:coreProperties>
</file>