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handoutMasterIdLst>
    <p:handoutMasterId r:id="rId17"/>
  </p:handout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A1014-CA43-4D8A-A8CB-E6E7C2F35C37}" type="datetime10">
              <a:rPr lang="ru-RU" smtClean="0"/>
              <a:t>15:11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206DC-5F35-4384-AF82-C9FACDF49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4475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9B30-95A9-4EAE-90BC-56B913189E2D}" type="datetime10">
              <a:rPr lang="ru-RU" smtClean="0"/>
              <a:t>15:11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8C2E-F2F7-4887-BD8A-1EA2D6D92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018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5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9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11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54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891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1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2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2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02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5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5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8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2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4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1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EF0BF-F224-40A0-B469-E1C60FC1267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D01676-59D5-41AE-BF03-028075E15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5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337A3-61C6-4C3B-90F7-3658CE5A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66" y="703386"/>
            <a:ext cx="10495723" cy="60209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«Санаторная школа-интернат №6» г Ярославль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учащихся через тестовую технологию на уроках в начальной школе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Ярославль, 2022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78DCE2-2CDF-40CC-AF45-8385BC84B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884" y="4023359"/>
            <a:ext cx="3362180" cy="198633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ИП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687FC0-EBE7-4EC7-BB96-55E37A4857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9" y="3060640"/>
            <a:ext cx="3901589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0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4491D-4FD5-498B-ACA8-6114B8AF9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49" y="295275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задания на установление соответствия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BD8595-5731-470E-8E76-FCF46D7F4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20888"/>
            <a:ext cx="5175249" cy="38814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626936-F583-4685-B86E-DEFD7291B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83" y="2020888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03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49ECA-FE44-4990-92E6-AA289DCF4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тесты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4E8ED9-F1C8-4FA0-B465-BDB620725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57" y="1412081"/>
            <a:ext cx="2765082" cy="424511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872FEF-66A9-4277-8DF8-A2B4AC5F6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68" y="1412081"/>
            <a:ext cx="5849291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6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8CDAF-5963-4165-92E5-8C2F5312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представления информации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FF5A19-35CB-4FD8-A482-9FB17BEE0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3934" y="2300894"/>
            <a:ext cx="4583532" cy="3440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9128D1-E5B0-4C87-A3E8-3B1335B4C8AC}"/>
              </a:ext>
            </a:extLst>
          </p:cNvPr>
          <p:cNvSpPr txBox="1"/>
          <p:nvPr/>
        </p:nvSpPr>
        <p:spPr>
          <a:xfrm>
            <a:off x="584200" y="1524000"/>
            <a:ext cx="5676900" cy="4217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диаграммой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Продукция какой компании пользовалась большим спросом в 2018 году? («Милком»)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2.Сколько человек выбрали эту компанию? (70 человек)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Как изменился спрос на продукцию компании «Эрман» в 2018 году по сравнению с 2017 г ? (увеличился)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Продукция какой  компании пользовалась меньшим спросом в 2018 году ? («Данон»)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 какой компанией предпочтительно заключать договор в 2018 году? («Милком»)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8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85823-6D2A-450A-A0AA-1BB6B131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Формы представления информации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EC3E3AC-E916-4FBC-A6A5-618AB260D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0206" y="2235200"/>
            <a:ext cx="4841866" cy="3622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1CB1AA-C682-4ACD-875C-64893CB7F38D}"/>
              </a:ext>
            </a:extLst>
          </p:cNvPr>
          <p:cNvSpPr txBox="1"/>
          <p:nvPr/>
        </p:nvSpPr>
        <p:spPr>
          <a:xfrm>
            <a:off x="349250" y="2097215"/>
            <a:ext cx="6108700" cy="389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графиком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 какой день недели продано больше всего           товара? (в воскресенье).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2.Сколько упаковок продано? (350)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В какие дни недели количество проданного товара не изменялось? (четверг, пятница)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 какой день недели продано меньше товара ?(во вторник)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Как изменилась  продажа в субботу по сравнению с пятницей? (увеличилась)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67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DC4B3-484E-49AD-AFD6-59B32517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234" y="2451100"/>
            <a:ext cx="8596668" cy="13208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3465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0B0FC-97E7-45F7-B7CA-1FF9CB6F4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259" y="935586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функциональной грамотности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1A9D5-8044-4B3D-90E5-F36B5DF10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651" y="4830843"/>
            <a:ext cx="2339816" cy="10344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в естественных науках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155E852-EE06-413A-B57D-412164661C91}"/>
              </a:ext>
            </a:extLst>
          </p:cNvPr>
          <p:cNvSpPr txBox="1">
            <a:spLocks/>
          </p:cNvSpPr>
          <p:nvPr/>
        </p:nvSpPr>
        <p:spPr>
          <a:xfrm>
            <a:off x="6664472" y="3505182"/>
            <a:ext cx="2906413" cy="1034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CE67AC08-909B-45B8-B745-6A412B77338C}"/>
              </a:ext>
            </a:extLst>
          </p:cNvPr>
          <p:cNvSpPr txBox="1">
            <a:spLocks/>
          </p:cNvSpPr>
          <p:nvPr/>
        </p:nvSpPr>
        <p:spPr>
          <a:xfrm>
            <a:off x="961924" y="3228452"/>
            <a:ext cx="1973568" cy="1034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в чтении и письме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A12BAFB-79A4-43F2-BA53-891E0EF56149}"/>
              </a:ext>
            </a:extLst>
          </p:cNvPr>
          <p:cNvSpPr txBox="1">
            <a:spLocks/>
          </p:cNvSpPr>
          <p:nvPr/>
        </p:nvSpPr>
        <p:spPr>
          <a:xfrm>
            <a:off x="5849354" y="4654779"/>
            <a:ext cx="2452799" cy="1034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грамотность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4783D01-4E5D-4E9E-A0CD-3ECD535C1178}"/>
              </a:ext>
            </a:extLst>
          </p:cNvPr>
          <p:cNvCxnSpPr/>
          <p:nvPr/>
        </p:nvCxnSpPr>
        <p:spPr>
          <a:xfrm flipH="1">
            <a:off x="2178165" y="2144188"/>
            <a:ext cx="1350498" cy="1017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24148B0-0E75-4CB4-AB27-054A5C351E12}"/>
              </a:ext>
            </a:extLst>
          </p:cNvPr>
          <p:cNvCxnSpPr/>
          <p:nvPr/>
        </p:nvCxnSpPr>
        <p:spPr>
          <a:xfrm>
            <a:off x="4708950" y="2185953"/>
            <a:ext cx="0" cy="2428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8139535-F9B8-46A7-A095-394800C48AC7}"/>
              </a:ext>
            </a:extLst>
          </p:cNvPr>
          <p:cNvCxnSpPr/>
          <p:nvPr/>
        </p:nvCxnSpPr>
        <p:spPr>
          <a:xfrm>
            <a:off x="5510921" y="2208544"/>
            <a:ext cx="1153551" cy="2039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6AD1565-195F-437B-B632-69674EB04356}"/>
              </a:ext>
            </a:extLst>
          </p:cNvPr>
          <p:cNvCxnSpPr>
            <a:cxnSpLocks/>
          </p:cNvCxnSpPr>
          <p:nvPr/>
        </p:nvCxnSpPr>
        <p:spPr>
          <a:xfrm>
            <a:off x="6704033" y="2206174"/>
            <a:ext cx="986784" cy="1108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13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AFA1D-28ED-4D6C-A410-1F247109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для формирования функциональной грамотности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6DBA3-1911-4E60-B38B-FB0C9E089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630" y="2456268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сотрудничества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продуктивного чтения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проектной деятельности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технологии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креативного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77371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0A3A3-AB00-4982-9040-B6CB3E6C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Грамотное чтение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C880CA-32A9-4753-9E6D-AD0B9FA0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2" y="2470778"/>
            <a:ext cx="6538717" cy="377762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читать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тексты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Излагать свои мысли о прочитанном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Размышлять над содержанием прочитанного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понимать разные формы представления информации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смысл и значимость текста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67A2F0-0DD2-42C3-9BA5-CE6F6F4FD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28" y="2234417"/>
            <a:ext cx="3010488" cy="40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0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5AE44-9CDB-4370-AC70-633C4A18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4" y="219075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A6F897B7-6883-47F5-8908-C8C8137E5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11" y="984513"/>
            <a:ext cx="3878857" cy="5171811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C3F23E-1E7A-4E9B-AE8C-E27C946E5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r="3058" b="3471"/>
          <a:stretch/>
        </p:blipFill>
        <p:spPr>
          <a:xfrm>
            <a:off x="5216084" y="879475"/>
            <a:ext cx="40259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7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02364-9D9F-4113-99BF-87822268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EF2C87-0EF2-44A5-B7FB-C3F73916D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1267" r="7254" b="3273"/>
          <a:stretch/>
        </p:blipFill>
        <p:spPr>
          <a:xfrm>
            <a:off x="901699" y="1803400"/>
            <a:ext cx="4597401" cy="37052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7CB41A-A7EA-4040-A126-5809CC8F86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7"/>
          <a:stretch/>
        </p:blipFill>
        <p:spPr>
          <a:xfrm>
            <a:off x="5634565" y="1597025"/>
            <a:ext cx="40005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94CD3-AE2F-42DD-B727-2238A4D4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34" y="152399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 тест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3F1BC4-136F-4B57-9FAA-1B8926F5D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0" t="11890" r="16199" b="9610"/>
          <a:stretch/>
        </p:blipFill>
        <p:spPr>
          <a:xfrm>
            <a:off x="1076152" y="1361915"/>
            <a:ext cx="7559848" cy="488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1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42965-A477-4568-A4C3-E40ADA6E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на уроках математики, окружающего мира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03D0C2-7EAD-4E3F-BEA5-914B9C62D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808276"/>
            <a:ext cx="5664022" cy="38814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039458-A372-4445-AED1-36052032B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2" y="2071688"/>
            <a:ext cx="4243388" cy="3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85693-4833-4C6F-AA08-06144299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задания на установление последовательности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B64B2A-AD24-4B77-A209-31B58E10F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4" y="1703388"/>
            <a:ext cx="5175249" cy="38814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442B79-8B75-4F87-AC37-1CBF8C96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43" y="1457325"/>
            <a:ext cx="5503333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0957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268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МОУ «Санаторная школа-интернат №6» г Ярославль  Формирование функциональной грамотности учащихся через тестовую технологию на уроках в начальной школе        г Ярославль, 2022  </vt:lpstr>
      <vt:lpstr>Содержание функциональной грамотности</vt:lpstr>
      <vt:lpstr>Технологии для формирования функциональной грамотности</vt:lpstr>
      <vt:lpstr>Литературное чтение  Грамотное чтение </vt:lpstr>
      <vt:lpstr>Работа с текстом</vt:lpstr>
      <vt:lpstr>Работа с текстом</vt:lpstr>
      <vt:lpstr>Работа с текстом Комбинированный тест</vt:lpstr>
      <vt:lpstr>Работа с текстом на уроках математики, окружающего мира</vt:lpstr>
      <vt:lpstr>Тестовые задания на установление последовательности</vt:lpstr>
      <vt:lpstr>Тестовые задания на установление соответствия</vt:lpstr>
      <vt:lpstr>Тематические тесты</vt:lpstr>
      <vt:lpstr>Формы представления информации</vt:lpstr>
      <vt:lpstr>Формы представления информации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16</cp:revision>
  <cp:lastPrinted>2023-03-09T14:29:27Z</cp:lastPrinted>
  <dcterms:created xsi:type="dcterms:W3CDTF">2022-03-23T07:14:39Z</dcterms:created>
  <dcterms:modified xsi:type="dcterms:W3CDTF">2023-05-22T12:12:07Z</dcterms:modified>
</cp:coreProperties>
</file>