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9" r:id="rId10"/>
    <p:sldId id="271" r:id="rId11"/>
    <p:sldId id="272" r:id="rId12"/>
    <p:sldId id="273" r:id="rId13"/>
    <p:sldId id="270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A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714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446596-0D1D-41DD-9655-860EB4CA36DF}" type="doc">
      <dgm:prSet loTypeId="urn:microsoft.com/office/officeart/2005/8/layout/chevron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8C7D929-B7D0-4BA8-B318-CC3D05554E43}">
      <dgm:prSet phldrT="[Текст]" phldr="1"/>
      <dgm:spPr/>
      <dgm:t>
        <a:bodyPr/>
        <a:lstStyle/>
        <a:p>
          <a:endParaRPr lang="ru-RU" dirty="0"/>
        </a:p>
      </dgm:t>
    </dgm:pt>
    <dgm:pt modelId="{5790A848-2E51-4BF5-A5F9-D6B7FDB02ED3}" type="parTrans" cxnId="{5F1E8E9D-2B08-4644-9088-2821268EC808}">
      <dgm:prSet/>
      <dgm:spPr/>
      <dgm:t>
        <a:bodyPr/>
        <a:lstStyle/>
        <a:p>
          <a:endParaRPr lang="ru-RU"/>
        </a:p>
      </dgm:t>
    </dgm:pt>
    <dgm:pt modelId="{BFAAB0FA-1D78-4F8A-A3E6-B8D5A2D33AC7}" type="sibTrans" cxnId="{5F1E8E9D-2B08-4644-9088-2821268EC808}">
      <dgm:prSet/>
      <dgm:spPr/>
      <dgm:t>
        <a:bodyPr/>
        <a:lstStyle/>
        <a:p>
          <a:endParaRPr lang="ru-RU"/>
        </a:p>
      </dgm:t>
    </dgm:pt>
    <dgm:pt modelId="{65999F10-C770-47CB-90B2-B4D7F6C2246D}">
      <dgm:prSet phldrT="[Текст]"/>
      <dgm:spPr/>
      <dgm:t>
        <a:bodyPr/>
        <a:lstStyle/>
        <a:p>
          <a:r>
            <a:rPr lang="ru-RU" dirty="0" smtClean="0"/>
            <a:t>Поиск информации, сбор материала </a:t>
          </a:r>
          <a:endParaRPr lang="ru-RU" dirty="0"/>
        </a:p>
      </dgm:t>
    </dgm:pt>
    <dgm:pt modelId="{6ADA61DB-B0EE-465A-8A5B-33163581FA03}" type="parTrans" cxnId="{117C9A74-0CA3-4C81-BD81-6186900BC277}">
      <dgm:prSet/>
      <dgm:spPr/>
      <dgm:t>
        <a:bodyPr/>
        <a:lstStyle/>
        <a:p>
          <a:endParaRPr lang="ru-RU"/>
        </a:p>
      </dgm:t>
    </dgm:pt>
    <dgm:pt modelId="{15069323-60C7-4A44-84E6-17C8F64030ED}" type="sibTrans" cxnId="{117C9A74-0CA3-4C81-BD81-6186900BC277}">
      <dgm:prSet/>
      <dgm:spPr/>
      <dgm:t>
        <a:bodyPr/>
        <a:lstStyle/>
        <a:p>
          <a:endParaRPr lang="ru-RU"/>
        </a:p>
      </dgm:t>
    </dgm:pt>
    <dgm:pt modelId="{248A0CBB-8D00-48B0-BC42-BEF6D0117487}">
      <dgm:prSet phldrT="[Текст]" phldr="1"/>
      <dgm:spPr/>
      <dgm:t>
        <a:bodyPr/>
        <a:lstStyle/>
        <a:p>
          <a:endParaRPr lang="ru-RU" dirty="0"/>
        </a:p>
      </dgm:t>
    </dgm:pt>
    <dgm:pt modelId="{7924F6D2-A34F-417A-AC92-1D52B0B18666}" type="parTrans" cxnId="{0291D2D9-A40D-4E7F-902E-DA4B1BDBECF5}">
      <dgm:prSet/>
      <dgm:spPr/>
      <dgm:t>
        <a:bodyPr/>
        <a:lstStyle/>
        <a:p>
          <a:endParaRPr lang="ru-RU"/>
        </a:p>
      </dgm:t>
    </dgm:pt>
    <dgm:pt modelId="{8D9FEBFA-3C58-4128-9973-3CAAFAA2A50D}" type="sibTrans" cxnId="{0291D2D9-A40D-4E7F-902E-DA4B1BDBECF5}">
      <dgm:prSet/>
      <dgm:spPr/>
      <dgm:t>
        <a:bodyPr/>
        <a:lstStyle/>
        <a:p>
          <a:endParaRPr lang="ru-RU"/>
        </a:p>
      </dgm:t>
    </dgm:pt>
    <dgm:pt modelId="{95A0C3AD-82CC-4015-8486-FD795A25C5E9}">
      <dgm:prSet phldrT="[Текст]"/>
      <dgm:spPr/>
      <dgm:t>
        <a:bodyPr/>
        <a:lstStyle/>
        <a:p>
          <a:r>
            <a:rPr lang="ru-RU" dirty="0" smtClean="0"/>
            <a:t>Составление статей</a:t>
          </a:r>
          <a:endParaRPr lang="ru-RU" dirty="0"/>
        </a:p>
      </dgm:t>
    </dgm:pt>
    <dgm:pt modelId="{188495DC-0F6E-4F27-9FDD-FAD6AF19ED16}" type="parTrans" cxnId="{47174F33-763C-483F-B0C3-E1BF7BBD9BEB}">
      <dgm:prSet/>
      <dgm:spPr/>
      <dgm:t>
        <a:bodyPr/>
        <a:lstStyle/>
        <a:p>
          <a:endParaRPr lang="ru-RU"/>
        </a:p>
      </dgm:t>
    </dgm:pt>
    <dgm:pt modelId="{395DA719-BFA5-41D3-AA52-D646FBC10F36}" type="sibTrans" cxnId="{47174F33-763C-483F-B0C3-E1BF7BBD9BEB}">
      <dgm:prSet/>
      <dgm:spPr/>
      <dgm:t>
        <a:bodyPr/>
        <a:lstStyle/>
        <a:p>
          <a:endParaRPr lang="ru-RU"/>
        </a:p>
      </dgm:t>
    </dgm:pt>
    <dgm:pt modelId="{BF384224-76F8-4E93-87A8-EF5DCF464B67}">
      <dgm:prSet phldrT="[Текст]" phldr="1"/>
      <dgm:spPr/>
      <dgm:t>
        <a:bodyPr/>
        <a:lstStyle/>
        <a:p>
          <a:endParaRPr lang="ru-RU"/>
        </a:p>
      </dgm:t>
    </dgm:pt>
    <dgm:pt modelId="{E4D1D4EA-1E06-42B6-8E31-2C9328E3CF66}" type="parTrans" cxnId="{3C128DA6-B589-45D1-97D1-768AB4310F75}">
      <dgm:prSet/>
      <dgm:spPr/>
      <dgm:t>
        <a:bodyPr/>
        <a:lstStyle/>
        <a:p>
          <a:endParaRPr lang="ru-RU"/>
        </a:p>
      </dgm:t>
    </dgm:pt>
    <dgm:pt modelId="{94A7E9BB-2166-42C8-B6FF-32DB7AE55013}" type="sibTrans" cxnId="{3C128DA6-B589-45D1-97D1-768AB4310F75}">
      <dgm:prSet/>
      <dgm:spPr/>
      <dgm:t>
        <a:bodyPr/>
        <a:lstStyle/>
        <a:p>
          <a:endParaRPr lang="ru-RU"/>
        </a:p>
      </dgm:t>
    </dgm:pt>
    <dgm:pt modelId="{8E240422-F18E-43F6-873B-D2650DB8BDEF}">
      <dgm:prSet phldrT="[Текст]"/>
      <dgm:spPr/>
      <dgm:t>
        <a:bodyPr/>
        <a:lstStyle/>
        <a:p>
          <a:r>
            <a:rPr lang="ru-RU" dirty="0" smtClean="0"/>
            <a:t>Подбор фото и картинок</a:t>
          </a:r>
          <a:endParaRPr lang="ru-RU" dirty="0"/>
        </a:p>
      </dgm:t>
    </dgm:pt>
    <dgm:pt modelId="{7F1099DE-7C8B-4CE8-9DF5-A59F471EB40D}" type="parTrans" cxnId="{D3057651-65F1-4E36-997F-6821F64C35AD}">
      <dgm:prSet/>
      <dgm:spPr/>
      <dgm:t>
        <a:bodyPr/>
        <a:lstStyle/>
        <a:p>
          <a:endParaRPr lang="ru-RU"/>
        </a:p>
      </dgm:t>
    </dgm:pt>
    <dgm:pt modelId="{4DB45EFA-722A-411A-AACD-FED381BC4FE8}" type="sibTrans" cxnId="{D3057651-65F1-4E36-997F-6821F64C35AD}">
      <dgm:prSet/>
      <dgm:spPr/>
      <dgm:t>
        <a:bodyPr/>
        <a:lstStyle/>
        <a:p>
          <a:endParaRPr lang="ru-RU"/>
        </a:p>
      </dgm:t>
    </dgm:pt>
    <dgm:pt modelId="{87DC94DD-A529-4764-91B0-48578C23242D}">
      <dgm:prSet/>
      <dgm:spPr/>
      <dgm:t>
        <a:bodyPr/>
        <a:lstStyle/>
        <a:p>
          <a:endParaRPr lang="ru-RU" dirty="0"/>
        </a:p>
      </dgm:t>
    </dgm:pt>
    <dgm:pt modelId="{0E2FE1E1-0756-438C-B6D8-A7A6C9797B35}" type="parTrans" cxnId="{0C224A50-7C29-465E-B13D-BFB07796AB9F}">
      <dgm:prSet/>
      <dgm:spPr/>
      <dgm:t>
        <a:bodyPr/>
        <a:lstStyle/>
        <a:p>
          <a:endParaRPr lang="ru-RU"/>
        </a:p>
      </dgm:t>
    </dgm:pt>
    <dgm:pt modelId="{531DFBF7-8A3D-4FB9-8FDB-9F531247EFDA}" type="sibTrans" cxnId="{0C224A50-7C29-465E-B13D-BFB07796AB9F}">
      <dgm:prSet/>
      <dgm:spPr/>
      <dgm:t>
        <a:bodyPr/>
        <a:lstStyle/>
        <a:p>
          <a:endParaRPr lang="ru-RU"/>
        </a:p>
      </dgm:t>
    </dgm:pt>
    <dgm:pt modelId="{A96A539A-89F4-430F-83FE-7594D5052D2E}">
      <dgm:prSet/>
      <dgm:spPr/>
      <dgm:t>
        <a:bodyPr/>
        <a:lstStyle/>
        <a:p>
          <a:endParaRPr lang="ru-RU"/>
        </a:p>
      </dgm:t>
    </dgm:pt>
    <dgm:pt modelId="{5F9B8571-EE43-471B-B068-616F3B941BC9}" type="parTrans" cxnId="{F1468867-17FC-4ED5-BA82-3D85FD438B52}">
      <dgm:prSet/>
      <dgm:spPr/>
      <dgm:t>
        <a:bodyPr/>
        <a:lstStyle/>
        <a:p>
          <a:endParaRPr lang="ru-RU"/>
        </a:p>
      </dgm:t>
    </dgm:pt>
    <dgm:pt modelId="{EAA7457D-CDB9-4ABE-BAF7-564555C178CB}" type="sibTrans" cxnId="{F1468867-17FC-4ED5-BA82-3D85FD438B52}">
      <dgm:prSet/>
      <dgm:spPr/>
      <dgm:t>
        <a:bodyPr/>
        <a:lstStyle/>
        <a:p>
          <a:endParaRPr lang="ru-RU"/>
        </a:p>
      </dgm:t>
    </dgm:pt>
    <dgm:pt modelId="{7C88DAA3-BDCC-4038-826E-87742DE0A7D2}">
      <dgm:prSet/>
      <dgm:spPr/>
      <dgm:t>
        <a:bodyPr/>
        <a:lstStyle/>
        <a:p>
          <a:endParaRPr lang="ru-RU"/>
        </a:p>
      </dgm:t>
    </dgm:pt>
    <dgm:pt modelId="{3FAD71AA-0C62-4677-8176-E78D48674946}" type="parTrans" cxnId="{C9D72E7E-A518-4ED6-8AC9-028F86C68913}">
      <dgm:prSet/>
      <dgm:spPr/>
      <dgm:t>
        <a:bodyPr/>
        <a:lstStyle/>
        <a:p>
          <a:endParaRPr lang="ru-RU"/>
        </a:p>
      </dgm:t>
    </dgm:pt>
    <dgm:pt modelId="{CB210DF4-F27C-4210-8C93-C701AA42A04F}" type="sibTrans" cxnId="{C9D72E7E-A518-4ED6-8AC9-028F86C68913}">
      <dgm:prSet/>
      <dgm:spPr/>
      <dgm:t>
        <a:bodyPr/>
        <a:lstStyle/>
        <a:p>
          <a:endParaRPr lang="ru-RU"/>
        </a:p>
      </dgm:t>
    </dgm:pt>
    <dgm:pt modelId="{B7B33CA0-6CFF-463E-9F4A-0CB4747EEE2C}">
      <dgm:prSet/>
      <dgm:spPr/>
      <dgm:t>
        <a:bodyPr/>
        <a:lstStyle/>
        <a:p>
          <a:r>
            <a:rPr lang="ru-RU" dirty="0" smtClean="0"/>
            <a:t>Визуализация</a:t>
          </a:r>
          <a:endParaRPr lang="ru-RU" dirty="0"/>
        </a:p>
      </dgm:t>
    </dgm:pt>
    <dgm:pt modelId="{B2C1FD22-3AC3-4AFF-8F5C-2396BEBE5526}" type="parTrans" cxnId="{3E366B9B-95C3-46FF-932D-C938630243C0}">
      <dgm:prSet/>
      <dgm:spPr/>
      <dgm:t>
        <a:bodyPr/>
        <a:lstStyle/>
        <a:p>
          <a:endParaRPr lang="ru-RU"/>
        </a:p>
      </dgm:t>
    </dgm:pt>
    <dgm:pt modelId="{EB196ECB-242D-4E7E-A3AB-E290983C7745}" type="sibTrans" cxnId="{3E366B9B-95C3-46FF-932D-C938630243C0}">
      <dgm:prSet/>
      <dgm:spPr/>
      <dgm:t>
        <a:bodyPr/>
        <a:lstStyle/>
        <a:p>
          <a:endParaRPr lang="ru-RU"/>
        </a:p>
      </dgm:t>
    </dgm:pt>
    <dgm:pt modelId="{F8E5A4C7-5083-4ADF-8B4B-2249953756BF}">
      <dgm:prSet/>
      <dgm:spPr/>
      <dgm:t>
        <a:bodyPr/>
        <a:lstStyle/>
        <a:p>
          <a:r>
            <a:rPr lang="ru-RU" dirty="0" smtClean="0"/>
            <a:t>Редактор в </a:t>
          </a:r>
          <a:r>
            <a:rPr lang="en-US" dirty="0" smtClean="0"/>
            <a:t>Publisher</a:t>
          </a:r>
          <a:endParaRPr lang="ru-RU" dirty="0"/>
        </a:p>
      </dgm:t>
    </dgm:pt>
    <dgm:pt modelId="{D5DE486E-9A37-4D4B-A7C7-938FC7423C59}" type="parTrans" cxnId="{72C87865-678F-4226-A4B6-ADE5EB18A70C}">
      <dgm:prSet/>
      <dgm:spPr/>
      <dgm:t>
        <a:bodyPr/>
        <a:lstStyle/>
        <a:p>
          <a:endParaRPr lang="ru-RU"/>
        </a:p>
      </dgm:t>
    </dgm:pt>
    <dgm:pt modelId="{886B4952-7114-40CE-A485-C10D6ADD5086}" type="sibTrans" cxnId="{72C87865-678F-4226-A4B6-ADE5EB18A70C}">
      <dgm:prSet/>
      <dgm:spPr/>
      <dgm:t>
        <a:bodyPr/>
        <a:lstStyle/>
        <a:p>
          <a:endParaRPr lang="ru-RU"/>
        </a:p>
      </dgm:t>
    </dgm:pt>
    <dgm:pt modelId="{9D9DBB89-C7B0-4D13-86C4-985DA412BFBB}">
      <dgm:prSet/>
      <dgm:spPr/>
      <dgm:t>
        <a:bodyPr/>
        <a:lstStyle/>
        <a:p>
          <a:r>
            <a:rPr lang="ru-RU" dirty="0" smtClean="0"/>
            <a:t>Сбор газеты и печать</a:t>
          </a:r>
          <a:endParaRPr lang="ru-RU" dirty="0"/>
        </a:p>
      </dgm:t>
    </dgm:pt>
    <dgm:pt modelId="{E7ED7C71-27D3-4F51-BD1C-E041723948CF}" type="parTrans" cxnId="{87A7855B-885A-4BDE-A1FF-00558BD0436F}">
      <dgm:prSet/>
      <dgm:spPr/>
      <dgm:t>
        <a:bodyPr/>
        <a:lstStyle/>
        <a:p>
          <a:endParaRPr lang="ru-RU"/>
        </a:p>
      </dgm:t>
    </dgm:pt>
    <dgm:pt modelId="{5235E7B3-3D43-44BD-9A1F-7B55FE0B9B1B}" type="sibTrans" cxnId="{87A7855B-885A-4BDE-A1FF-00558BD0436F}">
      <dgm:prSet/>
      <dgm:spPr/>
      <dgm:t>
        <a:bodyPr/>
        <a:lstStyle/>
        <a:p>
          <a:endParaRPr lang="ru-RU"/>
        </a:p>
      </dgm:t>
    </dgm:pt>
    <dgm:pt modelId="{BCC7B232-A73C-447C-A9D9-2A51B886B124}" type="pres">
      <dgm:prSet presAssocID="{14446596-0D1D-41DD-9655-860EB4CA36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401A78-5871-42FA-B888-37017C873A0F}" type="pres">
      <dgm:prSet presAssocID="{D8C7D929-B7D0-4BA8-B318-CC3D05554E43}" presName="composite" presStyleCnt="0"/>
      <dgm:spPr/>
    </dgm:pt>
    <dgm:pt modelId="{16C680F6-592C-409D-A1A6-05DFDF1D829A}" type="pres">
      <dgm:prSet presAssocID="{D8C7D929-B7D0-4BA8-B318-CC3D05554E43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D4F87-06A6-4D74-A899-0623C86C029D}" type="pres">
      <dgm:prSet presAssocID="{D8C7D929-B7D0-4BA8-B318-CC3D05554E43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ABA287-EB7A-4CD4-95F4-E3B6490DD37D}" type="pres">
      <dgm:prSet presAssocID="{BFAAB0FA-1D78-4F8A-A3E6-B8D5A2D33AC7}" presName="sp" presStyleCnt="0"/>
      <dgm:spPr/>
    </dgm:pt>
    <dgm:pt modelId="{0301041C-A70B-4DA3-98B9-A81939A1A191}" type="pres">
      <dgm:prSet presAssocID="{248A0CBB-8D00-48B0-BC42-BEF6D0117487}" presName="composite" presStyleCnt="0"/>
      <dgm:spPr/>
    </dgm:pt>
    <dgm:pt modelId="{D193C598-5C37-4256-AA7B-675442B6CEBD}" type="pres">
      <dgm:prSet presAssocID="{248A0CBB-8D00-48B0-BC42-BEF6D0117487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6F764-5E56-4523-97B4-A279AA53B8C7}" type="pres">
      <dgm:prSet presAssocID="{248A0CBB-8D00-48B0-BC42-BEF6D0117487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A66E2-5E6A-4624-8A82-3BF45637D0FD}" type="pres">
      <dgm:prSet presAssocID="{8D9FEBFA-3C58-4128-9973-3CAAFAA2A50D}" presName="sp" presStyleCnt="0"/>
      <dgm:spPr/>
    </dgm:pt>
    <dgm:pt modelId="{B9ED44CB-33CF-4913-A065-F4E9D92CDB7B}" type="pres">
      <dgm:prSet presAssocID="{BF384224-76F8-4E93-87A8-EF5DCF464B67}" presName="composite" presStyleCnt="0"/>
      <dgm:spPr/>
    </dgm:pt>
    <dgm:pt modelId="{90913AA4-1C27-4548-8A41-D0D920C17700}" type="pres">
      <dgm:prSet presAssocID="{BF384224-76F8-4E93-87A8-EF5DCF464B67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3A474-17E7-44BE-BFDE-96E69F606D38}" type="pres">
      <dgm:prSet presAssocID="{BF384224-76F8-4E93-87A8-EF5DCF464B67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28E63-5C30-4E5C-92DE-4ADFCE3A65B5}" type="pres">
      <dgm:prSet presAssocID="{94A7E9BB-2166-42C8-B6FF-32DB7AE55013}" presName="sp" presStyleCnt="0"/>
      <dgm:spPr/>
    </dgm:pt>
    <dgm:pt modelId="{549EA3B2-CD5E-4161-9429-75B626F06812}" type="pres">
      <dgm:prSet presAssocID="{87DC94DD-A529-4764-91B0-48578C23242D}" presName="composite" presStyleCnt="0"/>
      <dgm:spPr/>
    </dgm:pt>
    <dgm:pt modelId="{6CC71C90-5FB4-4C68-AA81-569257253B65}" type="pres">
      <dgm:prSet presAssocID="{87DC94DD-A529-4764-91B0-48578C23242D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18B474-5680-4FA1-9338-2339F8357A58}" type="pres">
      <dgm:prSet presAssocID="{87DC94DD-A529-4764-91B0-48578C23242D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D8ACE-6072-41CD-B5A9-4DE1EF161882}" type="pres">
      <dgm:prSet presAssocID="{531DFBF7-8A3D-4FB9-8FDB-9F531247EFDA}" presName="sp" presStyleCnt="0"/>
      <dgm:spPr/>
    </dgm:pt>
    <dgm:pt modelId="{435299D5-CE6B-4DE5-9E3F-93596E7D3C25}" type="pres">
      <dgm:prSet presAssocID="{A96A539A-89F4-430F-83FE-7594D5052D2E}" presName="composite" presStyleCnt="0"/>
      <dgm:spPr/>
    </dgm:pt>
    <dgm:pt modelId="{8DE43A9A-E9B6-437E-B09C-6F51CC9FAF70}" type="pres">
      <dgm:prSet presAssocID="{A96A539A-89F4-430F-83FE-7594D5052D2E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14EF2-4136-4D9A-9D69-3FDC58257600}" type="pres">
      <dgm:prSet presAssocID="{A96A539A-89F4-430F-83FE-7594D5052D2E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79587-A291-4A6A-A196-A3FE636CC7B9}" type="pres">
      <dgm:prSet presAssocID="{EAA7457D-CDB9-4ABE-BAF7-564555C178CB}" presName="sp" presStyleCnt="0"/>
      <dgm:spPr/>
    </dgm:pt>
    <dgm:pt modelId="{FAD7CB5A-CE03-4FFF-8860-270638E838E1}" type="pres">
      <dgm:prSet presAssocID="{7C88DAA3-BDCC-4038-826E-87742DE0A7D2}" presName="composite" presStyleCnt="0"/>
      <dgm:spPr/>
    </dgm:pt>
    <dgm:pt modelId="{A4B4C02A-DFBB-4CE8-A700-5B61BA1252C1}" type="pres">
      <dgm:prSet presAssocID="{7C88DAA3-BDCC-4038-826E-87742DE0A7D2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13795-BCFE-4D35-B458-B1254D8E2992}" type="pres">
      <dgm:prSet presAssocID="{7C88DAA3-BDCC-4038-826E-87742DE0A7D2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823155-A14C-4C8F-B419-5BB42B65B0A9}" type="presOf" srcId="{7C88DAA3-BDCC-4038-826E-87742DE0A7D2}" destId="{A4B4C02A-DFBB-4CE8-A700-5B61BA1252C1}" srcOrd="0" destOrd="0" presId="urn:microsoft.com/office/officeart/2005/8/layout/chevron2"/>
    <dgm:cxn modelId="{06BAEDF9-AAEB-48A4-8D5A-C0349F3B9EE9}" type="presOf" srcId="{BF384224-76F8-4E93-87A8-EF5DCF464B67}" destId="{90913AA4-1C27-4548-8A41-D0D920C17700}" srcOrd="0" destOrd="0" presId="urn:microsoft.com/office/officeart/2005/8/layout/chevron2"/>
    <dgm:cxn modelId="{03ECF0BF-9107-45DA-A5DF-AB9EE41B6EC6}" type="presOf" srcId="{B7B33CA0-6CFF-463E-9F4A-0CB4747EEE2C}" destId="{8D18B474-5680-4FA1-9338-2339F8357A58}" srcOrd="0" destOrd="0" presId="urn:microsoft.com/office/officeart/2005/8/layout/chevron2"/>
    <dgm:cxn modelId="{0C224A50-7C29-465E-B13D-BFB07796AB9F}" srcId="{14446596-0D1D-41DD-9655-860EB4CA36DF}" destId="{87DC94DD-A529-4764-91B0-48578C23242D}" srcOrd="3" destOrd="0" parTransId="{0E2FE1E1-0756-438C-B6D8-A7A6C9797B35}" sibTransId="{531DFBF7-8A3D-4FB9-8FDB-9F531247EFDA}"/>
    <dgm:cxn modelId="{0FF4818A-A638-4439-B776-71A71A8327DD}" type="presOf" srcId="{9D9DBB89-C7B0-4D13-86C4-985DA412BFBB}" destId="{ECA13795-BCFE-4D35-B458-B1254D8E2992}" srcOrd="0" destOrd="0" presId="urn:microsoft.com/office/officeart/2005/8/layout/chevron2"/>
    <dgm:cxn modelId="{117C9A74-0CA3-4C81-BD81-6186900BC277}" srcId="{D8C7D929-B7D0-4BA8-B318-CC3D05554E43}" destId="{65999F10-C770-47CB-90B2-B4D7F6C2246D}" srcOrd="0" destOrd="0" parTransId="{6ADA61DB-B0EE-465A-8A5B-33163581FA03}" sibTransId="{15069323-60C7-4A44-84E6-17C8F64030ED}"/>
    <dgm:cxn modelId="{CC28EA62-6932-4B7E-92EC-8FDF149F8D39}" type="presOf" srcId="{65999F10-C770-47CB-90B2-B4D7F6C2246D}" destId="{6BED4F87-06A6-4D74-A899-0623C86C029D}" srcOrd="0" destOrd="0" presId="urn:microsoft.com/office/officeart/2005/8/layout/chevron2"/>
    <dgm:cxn modelId="{47174F33-763C-483F-B0C3-E1BF7BBD9BEB}" srcId="{248A0CBB-8D00-48B0-BC42-BEF6D0117487}" destId="{95A0C3AD-82CC-4015-8486-FD795A25C5E9}" srcOrd="0" destOrd="0" parTransId="{188495DC-0F6E-4F27-9FDD-FAD6AF19ED16}" sibTransId="{395DA719-BFA5-41D3-AA52-D646FBC10F36}"/>
    <dgm:cxn modelId="{F1468867-17FC-4ED5-BA82-3D85FD438B52}" srcId="{14446596-0D1D-41DD-9655-860EB4CA36DF}" destId="{A96A539A-89F4-430F-83FE-7594D5052D2E}" srcOrd="4" destOrd="0" parTransId="{5F9B8571-EE43-471B-B068-616F3B941BC9}" sibTransId="{EAA7457D-CDB9-4ABE-BAF7-564555C178CB}"/>
    <dgm:cxn modelId="{87A7855B-885A-4BDE-A1FF-00558BD0436F}" srcId="{7C88DAA3-BDCC-4038-826E-87742DE0A7D2}" destId="{9D9DBB89-C7B0-4D13-86C4-985DA412BFBB}" srcOrd="0" destOrd="0" parTransId="{E7ED7C71-27D3-4F51-BD1C-E041723948CF}" sibTransId="{5235E7B3-3D43-44BD-9A1F-7B55FE0B9B1B}"/>
    <dgm:cxn modelId="{5F1E8E9D-2B08-4644-9088-2821268EC808}" srcId="{14446596-0D1D-41DD-9655-860EB4CA36DF}" destId="{D8C7D929-B7D0-4BA8-B318-CC3D05554E43}" srcOrd="0" destOrd="0" parTransId="{5790A848-2E51-4BF5-A5F9-D6B7FDB02ED3}" sibTransId="{BFAAB0FA-1D78-4F8A-A3E6-B8D5A2D33AC7}"/>
    <dgm:cxn modelId="{9A702F80-36C7-4C97-A80D-305A6815B984}" type="presOf" srcId="{248A0CBB-8D00-48B0-BC42-BEF6D0117487}" destId="{D193C598-5C37-4256-AA7B-675442B6CEBD}" srcOrd="0" destOrd="0" presId="urn:microsoft.com/office/officeart/2005/8/layout/chevron2"/>
    <dgm:cxn modelId="{E749DA1D-9A9E-4B83-B80C-CB126BEA9D1F}" type="presOf" srcId="{8E240422-F18E-43F6-873B-D2650DB8BDEF}" destId="{1713A474-17E7-44BE-BFDE-96E69F606D38}" srcOrd="0" destOrd="0" presId="urn:microsoft.com/office/officeart/2005/8/layout/chevron2"/>
    <dgm:cxn modelId="{3E366B9B-95C3-46FF-932D-C938630243C0}" srcId="{87DC94DD-A529-4764-91B0-48578C23242D}" destId="{B7B33CA0-6CFF-463E-9F4A-0CB4747EEE2C}" srcOrd="0" destOrd="0" parTransId="{B2C1FD22-3AC3-4AFF-8F5C-2396BEBE5526}" sibTransId="{EB196ECB-242D-4E7E-A3AB-E290983C7745}"/>
    <dgm:cxn modelId="{0291D2D9-A40D-4E7F-902E-DA4B1BDBECF5}" srcId="{14446596-0D1D-41DD-9655-860EB4CA36DF}" destId="{248A0CBB-8D00-48B0-BC42-BEF6D0117487}" srcOrd="1" destOrd="0" parTransId="{7924F6D2-A34F-417A-AC92-1D52B0B18666}" sibTransId="{8D9FEBFA-3C58-4128-9973-3CAAFAA2A50D}"/>
    <dgm:cxn modelId="{C9D72E7E-A518-4ED6-8AC9-028F86C68913}" srcId="{14446596-0D1D-41DD-9655-860EB4CA36DF}" destId="{7C88DAA3-BDCC-4038-826E-87742DE0A7D2}" srcOrd="5" destOrd="0" parTransId="{3FAD71AA-0C62-4677-8176-E78D48674946}" sibTransId="{CB210DF4-F27C-4210-8C93-C701AA42A04F}"/>
    <dgm:cxn modelId="{91B76449-7C16-40B3-A332-4132FA13B8B3}" type="presOf" srcId="{87DC94DD-A529-4764-91B0-48578C23242D}" destId="{6CC71C90-5FB4-4C68-AA81-569257253B65}" srcOrd="0" destOrd="0" presId="urn:microsoft.com/office/officeart/2005/8/layout/chevron2"/>
    <dgm:cxn modelId="{738BE6C4-A5C1-4F40-AA8F-6CA2E4CCDC55}" type="presOf" srcId="{95A0C3AD-82CC-4015-8486-FD795A25C5E9}" destId="{CF16F764-5E56-4523-97B4-A279AA53B8C7}" srcOrd="0" destOrd="0" presId="urn:microsoft.com/office/officeart/2005/8/layout/chevron2"/>
    <dgm:cxn modelId="{3C128DA6-B589-45D1-97D1-768AB4310F75}" srcId="{14446596-0D1D-41DD-9655-860EB4CA36DF}" destId="{BF384224-76F8-4E93-87A8-EF5DCF464B67}" srcOrd="2" destOrd="0" parTransId="{E4D1D4EA-1E06-42B6-8E31-2C9328E3CF66}" sibTransId="{94A7E9BB-2166-42C8-B6FF-32DB7AE55013}"/>
    <dgm:cxn modelId="{E15C6A80-DCDC-4A63-9596-EB1773E98058}" type="presOf" srcId="{14446596-0D1D-41DD-9655-860EB4CA36DF}" destId="{BCC7B232-A73C-447C-A9D9-2A51B886B124}" srcOrd="0" destOrd="0" presId="urn:microsoft.com/office/officeart/2005/8/layout/chevron2"/>
    <dgm:cxn modelId="{1BA78438-2627-4118-AD68-93B3697D6526}" type="presOf" srcId="{A96A539A-89F4-430F-83FE-7594D5052D2E}" destId="{8DE43A9A-E9B6-437E-B09C-6F51CC9FAF70}" srcOrd="0" destOrd="0" presId="urn:microsoft.com/office/officeart/2005/8/layout/chevron2"/>
    <dgm:cxn modelId="{72C87865-678F-4226-A4B6-ADE5EB18A70C}" srcId="{A96A539A-89F4-430F-83FE-7594D5052D2E}" destId="{F8E5A4C7-5083-4ADF-8B4B-2249953756BF}" srcOrd="0" destOrd="0" parTransId="{D5DE486E-9A37-4D4B-A7C7-938FC7423C59}" sibTransId="{886B4952-7114-40CE-A485-C10D6ADD5086}"/>
    <dgm:cxn modelId="{D3057651-65F1-4E36-997F-6821F64C35AD}" srcId="{BF384224-76F8-4E93-87A8-EF5DCF464B67}" destId="{8E240422-F18E-43F6-873B-D2650DB8BDEF}" srcOrd="0" destOrd="0" parTransId="{7F1099DE-7C8B-4CE8-9DF5-A59F471EB40D}" sibTransId="{4DB45EFA-722A-411A-AACD-FED381BC4FE8}"/>
    <dgm:cxn modelId="{05C59B14-2B83-4692-8E8C-841F1FF49012}" type="presOf" srcId="{D8C7D929-B7D0-4BA8-B318-CC3D05554E43}" destId="{16C680F6-592C-409D-A1A6-05DFDF1D829A}" srcOrd="0" destOrd="0" presId="urn:microsoft.com/office/officeart/2005/8/layout/chevron2"/>
    <dgm:cxn modelId="{5B79EF7F-28A2-4101-ACEC-BFEE54383572}" type="presOf" srcId="{F8E5A4C7-5083-4ADF-8B4B-2249953756BF}" destId="{F0714EF2-4136-4D9A-9D69-3FDC58257600}" srcOrd="0" destOrd="0" presId="urn:microsoft.com/office/officeart/2005/8/layout/chevron2"/>
    <dgm:cxn modelId="{3088C73F-DB7C-4946-B024-476BFB5D7BE0}" type="presParOf" srcId="{BCC7B232-A73C-447C-A9D9-2A51B886B124}" destId="{93401A78-5871-42FA-B888-37017C873A0F}" srcOrd="0" destOrd="0" presId="urn:microsoft.com/office/officeart/2005/8/layout/chevron2"/>
    <dgm:cxn modelId="{C7CAEDDF-2E27-4302-AA1E-6B59CBDBCF59}" type="presParOf" srcId="{93401A78-5871-42FA-B888-37017C873A0F}" destId="{16C680F6-592C-409D-A1A6-05DFDF1D829A}" srcOrd="0" destOrd="0" presId="urn:microsoft.com/office/officeart/2005/8/layout/chevron2"/>
    <dgm:cxn modelId="{44052FBB-33D8-42EC-B2FC-A9402C3619F3}" type="presParOf" srcId="{93401A78-5871-42FA-B888-37017C873A0F}" destId="{6BED4F87-06A6-4D74-A899-0623C86C029D}" srcOrd="1" destOrd="0" presId="urn:microsoft.com/office/officeart/2005/8/layout/chevron2"/>
    <dgm:cxn modelId="{698FC8BD-6D01-4B73-A724-2D9804F7B731}" type="presParOf" srcId="{BCC7B232-A73C-447C-A9D9-2A51B886B124}" destId="{2EABA287-EB7A-4CD4-95F4-E3B6490DD37D}" srcOrd="1" destOrd="0" presId="urn:microsoft.com/office/officeart/2005/8/layout/chevron2"/>
    <dgm:cxn modelId="{22B002A9-2E50-4660-870A-B2FFE6F9149D}" type="presParOf" srcId="{BCC7B232-A73C-447C-A9D9-2A51B886B124}" destId="{0301041C-A70B-4DA3-98B9-A81939A1A191}" srcOrd="2" destOrd="0" presId="urn:microsoft.com/office/officeart/2005/8/layout/chevron2"/>
    <dgm:cxn modelId="{B49A4894-11BC-4C39-818E-93E6DA09DEFB}" type="presParOf" srcId="{0301041C-A70B-4DA3-98B9-A81939A1A191}" destId="{D193C598-5C37-4256-AA7B-675442B6CEBD}" srcOrd="0" destOrd="0" presId="urn:microsoft.com/office/officeart/2005/8/layout/chevron2"/>
    <dgm:cxn modelId="{9007C7E1-1D03-40BE-A08D-1BEAB08E2CFA}" type="presParOf" srcId="{0301041C-A70B-4DA3-98B9-A81939A1A191}" destId="{CF16F764-5E56-4523-97B4-A279AA53B8C7}" srcOrd="1" destOrd="0" presId="urn:microsoft.com/office/officeart/2005/8/layout/chevron2"/>
    <dgm:cxn modelId="{0ADCFF86-7AA1-427B-B2EE-3F1606ED72E9}" type="presParOf" srcId="{BCC7B232-A73C-447C-A9D9-2A51B886B124}" destId="{419A66E2-5E6A-4624-8A82-3BF45637D0FD}" srcOrd="3" destOrd="0" presId="urn:microsoft.com/office/officeart/2005/8/layout/chevron2"/>
    <dgm:cxn modelId="{FB616BB8-4078-4C22-976D-FAC84EB8CAFE}" type="presParOf" srcId="{BCC7B232-A73C-447C-A9D9-2A51B886B124}" destId="{B9ED44CB-33CF-4913-A065-F4E9D92CDB7B}" srcOrd="4" destOrd="0" presId="urn:microsoft.com/office/officeart/2005/8/layout/chevron2"/>
    <dgm:cxn modelId="{F33AA6E3-3A2D-42D7-B48A-B709816C0E8A}" type="presParOf" srcId="{B9ED44CB-33CF-4913-A065-F4E9D92CDB7B}" destId="{90913AA4-1C27-4548-8A41-D0D920C17700}" srcOrd="0" destOrd="0" presId="urn:microsoft.com/office/officeart/2005/8/layout/chevron2"/>
    <dgm:cxn modelId="{FCF28A3D-70AF-4BDA-88AE-A44D67007CE6}" type="presParOf" srcId="{B9ED44CB-33CF-4913-A065-F4E9D92CDB7B}" destId="{1713A474-17E7-44BE-BFDE-96E69F606D38}" srcOrd="1" destOrd="0" presId="urn:microsoft.com/office/officeart/2005/8/layout/chevron2"/>
    <dgm:cxn modelId="{79793EFE-7739-441B-AF2E-22B0E5A27431}" type="presParOf" srcId="{BCC7B232-A73C-447C-A9D9-2A51B886B124}" destId="{2A928E63-5C30-4E5C-92DE-4ADFCE3A65B5}" srcOrd="5" destOrd="0" presId="urn:microsoft.com/office/officeart/2005/8/layout/chevron2"/>
    <dgm:cxn modelId="{CA1D6C0E-131E-4352-B869-EEB92D3292D0}" type="presParOf" srcId="{BCC7B232-A73C-447C-A9D9-2A51B886B124}" destId="{549EA3B2-CD5E-4161-9429-75B626F06812}" srcOrd="6" destOrd="0" presId="urn:microsoft.com/office/officeart/2005/8/layout/chevron2"/>
    <dgm:cxn modelId="{5113A344-00E7-407D-A084-CD37905BA62F}" type="presParOf" srcId="{549EA3B2-CD5E-4161-9429-75B626F06812}" destId="{6CC71C90-5FB4-4C68-AA81-569257253B65}" srcOrd="0" destOrd="0" presId="urn:microsoft.com/office/officeart/2005/8/layout/chevron2"/>
    <dgm:cxn modelId="{977E657A-235D-425B-B5B5-D08BA553ABE1}" type="presParOf" srcId="{549EA3B2-CD5E-4161-9429-75B626F06812}" destId="{8D18B474-5680-4FA1-9338-2339F8357A58}" srcOrd="1" destOrd="0" presId="urn:microsoft.com/office/officeart/2005/8/layout/chevron2"/>
    <dgm:cxn modelId="{E77AAE3E-CF01-45E1-A188-B5EBF30F1C78}" type="presParOf" srcId="{BCC7B232-A73C-447C-A9D9-2A51B886B124}" destId="{7B7D8ACE-6072-41CD-B5A9-4DE1EF161882}" srcOrd="7" destOrd="0" presId="urn:microsoft.com/office/officeart/2005/8/layout/chevron2"/>
    <dgm:cxn modelId="{353E923A-7530-49D8-8C05-9EDA4BF38F39}" type="presParOf" srcId="{BCC7B232-A73C-447C-A9D9-2A51B886B124}" destId="{435299D5-CE6B-4DE5-9E3F-93596E7D3C25}" srcOrd="8" destOrd="0" presId="urn:microsoft.com/office/officeart/2005/8/layout/chevron2"/>
    <dgm:cxn modelId="{12423BAA-1127-4061-BD79-CD0C0321AB7B}" type="presParOf" srcId="{435299D5-CE6B-4DE5-9E3F-93596E7D3C25}" destId="{8DE43A9A-E9B6-437E-B09C-6F51CC9FAF70}" srcOrd="0" destOrd="0" presId="urn:microsoft.com/office/officeart/2005/8/layout/chevron2"/>
    <dgm:cxn modelId="{4A1734BB-B5AA-461A-8EE1-AACFE49BF84C}" type="presParOf" srcId="{435299D5-CE6B-4DE5-9E3F-93596E7D3C25}" destId="{F0714EF2-4136-4D9A-9D69-3FDC58257600}" srcOrd="1" destOrd="0" presId="urn:microsoft.com/office/officeart/2005/8/layout/chevron2"/>
    <dgm:cxn modelId="{348200B7-6400-4503-84B5-C9F7E43A65EF}" type="presParOf" srcId="{BCC7B232-A73C-447C-A9D9-2A51B886B124}" destId="{A5E79587-A291-4A6A-A196-A3FE636CC7B9}" srcOrd="9" destOrd="0" presId="urn:microsoft.com/office/officeart/2005/8/layout/chevron2"/>
    <dgm:cxn modelId="{37196BED-960F-4E4C-A7A1-642EFD4E872A}" type="presParOf" srcId="{BCC7B232-A73C-447C-A9D9-2A51B886B124}" destId="{FAD7CB5A-CE03-4FFF-8860-270638E838E1}" srcOrd="10" destOrd="0" presId="urn:microsoft.com/office/officeart/2005/8/layout/chevron2"/>
    <dgm:cxn modelId="{5E1E05AB-1D9A-4CAB-B364-66076CF2C9A8}" type="presParOf" srcId="{FAD7CB5A-CE03-4FFF-8860-270638E838E1}" destId="{A4B4C02A-DFBB-4CE8-A700-5B61BA1252C1}" srcOrd="0" destOrd="0" presId="urn:microsoft.com/office/officeart/2005/8/layout/chevron2"/>
    <dgm:cxn modelId="{5107C08B-29E1-4E52-8BB6-4EE2DF3BFCC2}" type="presParOf" srcId="{FAD7CB5A-CE03-4FFF-8860-270638E838E1}" destId="{ECA13795-BCFE-4D35-B458-B1254D8E29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446596-0D1D-41DD-9655-860EB4CA36DF}" type="doc">
      <dgm:prSet loTypeId="urn:microsoft.com/office/officeart/2005/8/layout/chevron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8C7D929-B7D0-4BA8-B318-CC3D05554E43}">
      <dgm:prSet phldrT="[Текст]" phldr="1"/>
      <dgm:spPr/>
      <dgm:t>
        <a:bodyPr/>
        <a:lstStyle/>
        <a:p>
          <a:endParaRPr lang="ru-RU" dirty="0"/>
        </a:p>
      </dgm:t>
    </dgm:pt>
    <dgm:pt modelId="{5790A848-2E51-4BF5-A5F9-D6B7FDB02ED3}" type="parTrans" cxnId="{5F1E8E9D-2B08-4644-9088-2821268EC808}">
      <dgm:prSet/>
      <dgm:spPr/>
      <dgm:t>
        <a:bodyPr/>
        <a:lstStyle/>
        <a:p>
          <a:endParaRPr lang="ru-RU"/>
        </a:p>
      </dgm:t>
    </dgm:pt>
    <dgm:pt modelId="{BFAAB0FA-1D78-4F8A-A3E6-B8D5A2D33AC7}" type="sibTrans" cxnId="{5F1E8E9D-2B08-4644-9088-2821268EC808}">
      <dgm:prSet/>
      <dgm:spPr/>
      <dgm:t>
        <a:bodyPr/>
        <a:lstStyle/>
        <a:p>
          <a:endParaRPr lang="ru-RU"/>
        </a:p>
      </dgm:t>
    </dgm:pt>
    <dgm:pt modelId="{65999F10-C770-47CB-90B2-B4D7F6C2246D}">
      <dgm:prSet phldrT="[Текст]"/>
      <dgm:spPr/>
      <dgm:t>
        <a:bodyPr/>
        <a:lstStyle/>
        <a:p>
          <a:r>
            <a:rPr lang="ru-RU" dirty="0" smtClean="0"/>
            <a:t>Поиск информации, подбор рубрик</a:t>
          </a:r>
          <a:endParaRPr lang="ru-RU" dirty="0"/>
        </a:p>
      </dgm:t>
    </dgm:pt>
    <dgm:pt modelId="{6ADA61DB-B0EE-465A-8A5B-33163581FA03}" type="parTrans" cxnId="{117C9A74-0CA3-4C81-BD81-6186900BC277}">
      <dgm:prSet/>
      <dgm:spPr/>
      <dgm:t>
        <a:bodyPr/>
        <a:lstStyle/>
        <a:p>
          <a:endParaRPr lang="ru-RU"/>
        </a:p>
      </dgm:t>
    </dgm:pt>
    <dgm:pt modelId="{15069323-60C7-4A44-84E6-17C8F64030ED}" type="sibTrans" cxnId="{117C9A74-0CA3-4C81-BD81-6186900BC277}">
      <dgm:prSet/>
      <dgm:spPr/>
      <dgm:t>
        <a:bodyPr/>
        <a:lstStyle/>
        <a:p>
          <a:endParaRPr lang="ru-RU"/>
        </a:p>
      </dgm:t>
    </dgm:pt>
    <dgm:pt modelId="{248A0CBB-8D00-48B0-BC42-BEF6D0117487}">
      <dgm:prSet phldrT="[Текст]" phldr="1"/>
      <dgm:spPr/>
      <dgm:t>
        <a:bodyPr/>
        <a:lstStyle/>
        <a:p>
          <a:endParaRPr lang="ru-RU" dirty="0"/>
        </a:p>
      </dgm:t>
    </dgm:pt>
    <dgm:pt modelId="{7924F6D2-A34F-417A-AC92-1D52B0B18666}" type="parTrans" cxnId="{0291D2D9-A40D-4E7F-902E-DA4B1BDBECF5}">
      <dgm:prSet/>
      <dgm:spPr/>
      <dgm:t>
        <a:bodyPr/>
        <a:lstStyle/>
        <a:p>
          <a:endParaRPr lang="ru-RU"/>
        </a:p>
      </dgm:t>
    </dgm:pt>
    <dgm:pt modelId="{8D9FEBFA-3C58-4128-9973-3CAAFAA2A50D}" type="sibTrans" cxnId="{0291D2D9-A40D-4E7F-902E-DA4B1BDBECF5}">
      <dgm:prSet/>
      <dgm:spPr/>
      <dgm:t>
        <a:bodyPr/>
        <a:lstStyle/>
        <a:p>
          <a:endParaRPr lang="ru-RU"/>
        </a:p>
      </dgm:t>
    </dgm:pt>
    <dgm:pt modelId="{95A0C3AD-82CC-4015-8486-FD795A25C5E9}">
      <dgm:prSet phldrT="[Текст]"/>
      <dgm:spPr/>
      <dgm:t>
        <a:bodyPr/>
        <a:lstStyle/>
        <a:p>
          <a:r>
            <a:rPr lang="ru-RU" dirty="0" smtClean="0"/>
            <a:t>Написание текста</a:t>
          </a:r>
          <a:endParaRPr lang="ru-RU" dirty="0"/>
        </a:p>
      </dgm:t>
    </dgm:pt>
    <dgm:pt modelId="{188495DC-0F6E-4F27-9FDD-FAD6AF19ED16}" type="parTrans" cxnId="{47174F33-763C-483F-B0C3-E1BF7BBD9BEB}">
      <dgm:prSet/>
      <dgm:spPr/>
      <dgm:t>
        <a:bodyPr/>
        <a:lstStyle/>
        <a:p>
          <a:endParaRPr lang="ru-RU"/>
        </a:p>
      </dgm:t>
    </dgm:pt>
    <dgm:pt modelId="{395DA719-BFA5-41D3-AA52-D646FBC10F36}" type="sibTrans" cxnId="{47174F33-763C-483F-B0C3-E1BF7BBD9BEB}">
      <dgm:prSet/>
      <dgm:spPr/>
      <dgm:t>
        <a:bodyPr/>
        <a:lstStyle/>
        <a:p>
          <a:endParaRPr lang="ru-RU"/>
        </a:p>
      </dgm:t>
    </dgm:pt>
    <dgm:pt modelId="{BF384224-76F8-4E93-87A8-EF5DCF464B67}">
      <dgm:prSet phldrT="[Текст]" phldr="1"/>
      <dgm:spPr/>
      <dgm:t>
        <a:bodyPr/>
        <a:lstStyle/>
        <a:p>
          <a:endParaRPr lang="ru-RU"/>
        </a:p>
      </dgm:t>
    </dgm:pt>
    <dgm:pt modelId="{E4D1D4EA-1E06-42B6-8E31-2C9328E3CF66}" type="parTrans" cxnId="{3C128DA6-B589-45D1-97D1-768AB4310F75}">
      <dgm:prSet/>
      <dgm:spPr/>
      <dgm:t>
        <a:bodyPr/>
        <a:lstStyle/>
        <a:p>
          <a:endParaRPr lang="ru-RU"/>
        </a:p>
      </dgm:t>
    </dgm:pt>
    <dgm:pt modelId="{94A7E9BB-2166-42C8-B6FF-32DB7AE55013}" type="sibTrans" cxnId="{3C128DA6-B589-45D1-97D1-768AB4310F75}">
      <dgm:prSet/>
      <dgm:spPr/>
      <dgm:t>
        <a:bodyPr/>
        <a:lstStyle/>
        <a:p>
          <a:endParaRPr lang="ru-RU"/>
        </a:p>
      </dgm:t>
    </dgm:pt>
    <dgm:pt modelId="{8E240422-F18E-43F6-873B-D2650DB8BDEF}">
      <dgm:prSet phldrT="[Текст]"/>
      <dgm:spPr/>
      <dgm:t>
        <a:bodyPr/>
        <a:lstStyle/>
        <a:p>
          <a:r>
            <a:rPr lang="ru-RU" dirty="0" smtClean="0"/>
            <a:t>Запись видеоматериала  </a:t>
          </a:r>
          <a:endParaRPr lang="ru-RU" dirty="0"/>
        </a:p>
      </dgm:t>
    </dgm:pt>
    <dgm:pt modelId="{7F1099DE-7C8B-4CE8-9DF5-A59F471EB40D}" type="parTrans" cxnId="{D3057651-65F1-4E36-997F-6821F64C35AD}">
      <dgm:prSet/>
      <dgm:spPr/>
      <dgm:t>
        <a:bodyPr/>
        <a:lstStyle/>
        <a:p>
          <a:endParaRPr lang="ru-RU"/>
        </a:p>
      </dgm:t>
    </dgm:pt>
    <dgm:pt modelId="{4DB45EFA-722A-411A-AACD-FED381BC4FE8}" type="sibTrans" cxnId="{D3057651-65F1-4E36-997F-6821F64C35AD}">
      <dgm:prSet/>
      <dgm:spPr/>
      <dgm:t>
        <a:bodyPr/>
        <a:lstStyle/>
        <a:p>
          <a:endParaRPr lang="ru-RU"/>
        </a:p>
      </dgm:t>
    </dgm:pt>
    <dgm:pt modelId="{87DC94DD-A529-4764-91B0-48578C23242D}">
      <dgm:prSet/>
      <dgm:spPr/>
      <dgm:t>
        <a:bodyPr/>
        <a:lstStyle/>
        <a:p>
          <a:endParaRPr lang="ru-RU" dirty="0"/>
        </a:p>
      </dgm:t>
    </dgm:pt>
    <dgm:pt modelId="{0E2FE1E1-0756-438C-B6D8-A7A6C9797B35}" type="parTrans" cxnId="{0C224A50-7C29-465E-B13D-BFB07796AB9F}">
      <dgm:prSet/>
      <dgm:spPr/>
      <dgm:t>
        <a:bodyPr/>
        <a:lstStyle/>
        <a:p>
          <a:endParaRPr lang="ru-RU"/>
        </a:p>
      </dgm:t>
    </dgm:pt>
    <dgm:pt modelId="{531DFBF7-8A3D-4FB9-8FDB-9F531247EFDA}" type="sibTrans" cxnId="{0C224A50-7C29-465E-B13D-BFB07796AB9F}">
      <dgm:prSet/>
      <dgm:spPr/>
      <dgm:t>
        <a:bodyPr/>
        <a:lstStyle/>
        <a:p>
          <a:endParaRPr lang="ru-RU"/>
        </a:p>
      </dgm:t>
    </dgm:pt>
    <dgm:pt modelId="{A96A539A-89F4-430F-83FE-7594D5052D2E}">
      <dgm:prSet/>
      <dgm:spPr/>
      <dgm:t>
        <a:bodyPr/>
        <a:lstStyle/>
        <a:p>
          <a:endParaRPr lang="ru-RU"/>
        </a:p>
      </dgm:t>
    </dgm:pt>
    <dgm:pt modelId="{5F9B8571-EE43-471B-B068-616F3B941BC9}" type="parTrans" cxnId="{F1468867-17FC-4ED5-BA82-3D85FD438B52}">
      <dgm:prSet/>
      <dgm:spPr/>
      <dgm:t>
        <a:bodyPr/>
        <a:lstStyle/>
        <a:p>
          <a:endParaRPr lang="ru-RU"/>
        </a:p>
      </dgm:t>
    </dgm:pt>
    <dgm:pt modelId="{EAA7457D-CDB9-4ABE-BAF7-564555C178CB}" type="sibTrans" cxnId="{F1468867-17FC-4ED5-BA82-3D85FD438B52}">
      <dgm:prSet/>
      <dgm:spPr/>
      <dgm:t>
        <a:bodyPr/>
        <a:lstStyle/>
        <a:p>
          <a:endParaRPr lang="ru-RU"/>
        </a:p>
      </dgm:t>
    </dgm:pt>
    <dgm:pt modelId="{7C88DAA3-BDCC-4038-826E-87742DE0A7D2}">
      <dgm:prSet/>
      <dgm:spPr/>
      <dgm:t>
        <a:bodyPr/>
        <a:lstStyle/>
        <a:p>
          <a:endParaRPr lang="ru-RU"/>
        </a:p>
      </dgm:t>
    </dgm:pt>
    <dgm:pt modelId="{3FAD71AA-0C62-4677-8176-E78D48674946}" type="parTrans" cxnId="{C9D72E7E-A518-4ED6-8AC9-028F86C68913}">
      <dgm:prSet/>
      <dgm:spPr/>
      <dgm:t>
        <a:bodyPr/>
        <a:lstStyle/>
        <a:p>
          <a:endParaRPr lang="ru-RU"/>
        </a:p>
      </dgm:t>
    </dgm:pt>
    <dgm:pt modelId="{CB210DF4-F27C-4210-8C93-C701AA42A04F}" type="sibTrans" cxnId="{C9D72E7E-A518-4ED6-8AC9-028F86C68913}">
      <dgm:prSet/>
      <dgm:spPr/>
      <dgm:t>
        <a:bodyPr/>
        <a:lstStyle/>
        <a:p>
          <a:endParaRPr lang="ru-RU"/>
        </a:p>
      </dgm:t>
    </dgm:pt>
    <dgm:pt modelId="{B7B33CA0-6CFF-463E-9F4A-0CB4747EEE2C}">
      <dgm:prSet/>
      <dgm:spPr/>
      <dgm:t>
        <a:bodyPr/>
        <a:lstStyle/>
        <a:p>
          <a:r>
            <a:rPr lang="ru-RU" dirty="0" smtClean="0"/>
            <a:t>Подготовка видео фона</a:t>
          </a:r>
          <a:endParaRPr lang="ru-RU" dirty="0"/>
        </a:p>
      </dgm:t>
    </dgm:pt>
    <dgm:pt modelId="{B2C1FD22-3AC3-4AFF-8F5C-2396BEBE5526}" type="parTrans" cxnId="{3E366B9B-95C3-46FF-932D-C938630243C0}">
      <dgm:prSet/>
      <dgm:spPr/>
      <dgm:t>
        <a:bodyPr/>
        <a:lstStyle/>
        <a:p>
          <a:endParaRPr lang="ru-RU"/>
        </a:p>
      </dgm:t>
    </dgm:pt>
    <dgm:pt modelId="{EB196ECB-242D-4E7E-A3AB-E290983C7745}" type="sibTrans" cxnId="{3E366B9B-95C3-46FF-932D-C938630243C0}">
      <dgm:prSet/>
      <dgm:spPr/>
      <dgm:t>
        <a:bodyPr/>
        <a:lstStyle/>
        <a:p>
          <a:endParaRPr lang="ru-RU"/>
        </a:p>
      </dgm:t>
    </dgm:pt>
    <dgm:pt modelId="{F8E5A4C7-5083-4ADF-8B4B-2249953756BF}">
      <dgm:prSet/>
      <dgm:spPr/>
      <dgm:t>
        <a:bodyPr/>
        <a:lstStyle/>
        <a:p>
          <a:r>
            <a:rPr lang="ru-RU" dirty="0" smtClean="0"/>
            <a:t>Запись ведущих </a:t>
          </a:r>
          <a:endParaRPr lang="ru-RU" dirty="0"/>
        </a:p>
      </dgm:t>
    </dgm:pt>
    <dgm:pt modelId="{D5DE486E-9A37-4D4B-A7C7-938FC7423C59}" type="parTrans" cxnId="{72C87865-678F-4226-A4B6-ADE5EB18A70C}">
      <dgm:prSet/>
      <dgm:spPr/>
      <dgm:t>
        <a:bodyPr/>
        <a:lstStyle/>
        <a:p>
          <a:endParaRPr lang="ru-RU"/>
        </a:p>
      </dgm:t>
    </dgm:pt>
    <dgm:pt modelId="{886B4952-7114-40CE-A485-C10D6ADD5086}" type="sibTrans" cxnId="{72C87865-678F-4226-A4B6-ADE5EB18A70C}">
      <dgm:prSet/>
      <dgm:spPr/>
      <dgm:t>
        <a:bodyPr/>
        <a:lstStyle/>
        <a:p>
          <a:endParaRPr lang="ru-RU"/>
        </a:p>
      </dgm:t>
    </dgm:pt>
    <dgm:pt modelId="{9D9DBB89-C7B0-4D13-86C4-985DA412BFBB}">
      <dgm:prSet/>
      <dgm:spPr/>
      <dgm:t>
        <a:bodyPr/>
        <a:lstStyle/>
        <a:p>
          <a:r>
            <a:rPr lang="ru-RU" dirty="0" smtClean="0"/>
            <a:t>Монтаж </a:t>
          </a:r>
          <a:endParaRPr lang="ru-RU" dirty="0"/>
        </a:p>
      </dgm:t>
    </dgm:pt>
    <dgm:pt modelId="{E7ED7C71-27D3-4F51-BD1C-E041723948CF}" type="parTrans" cxnId="{87A7855B-885A-4BDE-A1FF-00558BD0436F}">
      <dgm:prSet/>
      <dgm:spPr/>
      <dgm:t>
        <a:bodyPr/>
        <a:lstStyle/>
        <a:p>
          <a:endParaRPr lang="ru-RU"/>
        </a:p>
      </dgm:t>
    </dgm:pt>
    <dgm:pt modelId="{5235E7B3-3D43-44BD-9A1F-7B55FE0B9B1B}" type="sibTrans" cxnId="{87A7855B-885A-4BDE-A1FF-00558BD0436F}">
      <dgm:prSet/>
      <dgm:spPr/>
      <dgm:t>
        <a:bodyPr/>
        <a:lstStyle/>
        <a:p>
          <a:endParaRPr lang="ru-RU"/>
        </a:p>
      </dgm:t>
    </dgm:pt>
    <dgm:pt modelId="{BCC7B232-A73C-447C-A9D9-2A51B886B124}" type="pres">
      <dgm:prSet presAssocID="{14446596-0D1D-41DD-9655-860EB4CA36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401A78-5871-42FA-B888-37017C873A0F}" type="pres">
      <dgm:prSet presAssocID="{D8C7D929-B7D0-4BA8-B318-CC3D05554E43}" presName="composite" presStyleCnt="0"/>
      <dgm:spPr/>
    </dgm:pt>
    <dgm:pt modelId="{16C680F6-592C-409D-A1A6-05DFDF1D829A}" type="pres">
      <dgm:prSet presAssocID="{D8C7D929-B7D0-4BA8-B318-CC3D05554E43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D4F87-06A6-4D74-A899-0623C86C029D}" type="pres">
      <dgm:prSet presAssocID="{D8C7D929-B7D0-4BA8-B318-CC3D05554E43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ABA287-EB7A-4CD4-95F4-E3B6490DD37D}" type="pres">
      <dgm:prSet presAssocID="{BFAAB0FA-1D78-4F8A-A3E6-B8D5A2D33AC7}" presName="sp" presStyleCnt="0"/>
      <dgm:spPr/>
    </dgm:pt>
    <dgm:pt modelId="{0301041C-A70B-4DA3-98B9-A81939A1A191}" type="pres">
      <dgm:prSet presAssocID="{248A0CBB-8D00-48B0-BC42-BEF6D0117487}" presName="composite" presStyleCnt="0"/>
      <dgm:spPr/>
    </dgm:pt>
    <dgm:pt modelId="{D193C598-5C37-4256-AA7B-675442B6CEBD}" type="pres">
      <dgm:prSet presAssocID="{248A0CBB-8D00-48B0-BC42-BEF6D0117487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6F764-5E56-4523-97B4-A279AA53B8C7}" type="pres">
      <dgm:prSet presAssocID="{248A0CBB-8D00-48B0-BC42-BEF6D0117487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A66E2-5E6A-4624-8A82-3BF45637D0FD}" type="pres">
      <dgm:prSet presAssocID="{8D9FEBFA-3C58-4128-9973-3CAAFAA2A50D}" presName="sp" presStyleCnt="0"/>
      <dgm:spPr/>
    </dgm:pt>
    <dgm:pt modelId="{B9ED44CB-33CF-4913-A065-F4E9D92CDB7B}" type="pres">
      <dgm:prSet presAssocID="{BF384224-76F8-4E93-87A8-EF5DCF464B67}" presName="composite" presStyleCnt="0"/>
      <dgm:spPr/>
    </dgm:pt>
    <dgm:pt modelId="{90913AA4-1C27-4548-8A41-D0D920C17700}" type="pres">
      <dgm:prSet presAssocID="{BF384224-76F8-4E93-87A8-EF5DCF464B67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3A474-17E7-44BE-BFDE-96E69F606D38}" type="pres">
      <dgm:prSet presAssocID="{BF384224-76F8-4E93-87A8-EF5DCF464B67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28E63-5C30-4E5C-92DE-4ADFCE3A65B5}" type="pres">
      <dgm:prSet presAssocID="{94A7E9BB-2166-42C8-B6FF-32DB7AE55013}" presName="sp" presStyleCnt="0"/>
      <dgm:spPr/>
    </dgm:pt>
    <dgm:pt modelId="{549EA3B2-CD5E-4161-9429-75B626F06812}" type="pres">
      <dgm:prSet presAssocID="{87DC94DD-A529-4764-91B0-48578C23242D}" presName="composite" presStyleCnt="0"/>
      <dgm:spPr/>
    </dgm:pt>
    <dgm:pt modelId="{6CC71C90-5FB4-4C68-AA81-569257253B65}" type="pres">
      <dgm:prSet presAssocID="{87DC94DD-A529-4764-91B0-48578C23242D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18B474-5680-4FA1-9338-2339F8357A58}" type="pres">
      <dgm:prSet presAssocID="{87DC94DD-A529-4764-91B0-48578C23242D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D8ACE-6072-41CD-B5A9-4DE1EF161882}" type="pres">
      <dgm:prSet presAssocID="{531DFBF7-8A3D-4FB9-8FDB-9F531247EFDA}" presName="sp" presStyleCnt="0"/>
      <dgm:spPr/>
    </dgm:pt>
    <dgm:pt modelId="{435299D5-CE6B-4DE5-9E3F-93596E7D3C25}" type="pres">
      <dgm:prSet presAssocID="{A96A539A-89F4-430F-83FE-7594D5052D2E}" presName="composite" presStyleCnt="0"/>
      <dgm:spPr/>
    </dgm:pt>
    <dgm:pt modelId="{8DE43A9A-E9B6-437E-B09C-6F51CC9FAF70}" type="pres">
      <dgm:prSet presAssocID="{A96A539A-89F4-430F-83FE-7594D5052D2E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14EF2-4136-4D9A-9D69-3FDC58257600}" type="pres">
      <dgm:prSet presAssocID="{A96A539A-89F4-430F-83FE-7594D5052D2E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79587-A291-4A6A-A196-A3FE636CC7B9}" type="pres">
      <dgm:prSet presAssocID="{EAA7457D-CDB9-4ABE-BAF7-564555C178CB}" presName="sp" presStyleCnt="0"/>
      <dgm:spPr/>
    </dgm:pt>
    <dgm:pt modelId="{FAD7CB5A-CE03-4FFF-8860-270638E838E1}" type="pres">
      <dgm:prSet presAssocID="{7C88DAA3-BDCC-4038-826E-87742DE0A7D2}" presName="composite" presStyleCnt="0"/>
      <dgm:spPr/>
    </dgm:pt>
    <dgm:pt modelId="{A4B4C02A-DFBB-4CE8-A700-5B61BA1252C1}" type="pres">
      <dgm:prSet presAssocID="{7C88DAA3-BDCC-4038-826E-87742DE0A7D2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13795-BCFE-4D35-B458-B1254D8E2992}" type="pres">
      <dgm:prSet presAssocID="{7C88DAA3-BDCC-4038-826E-87742DE0A7D2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91D2D9-A40D-4E7F-902E-DA4B1BDBECF5}" srcId="{14446596-0D1D-41DD-9655-860EB4CA36DF}" destId="{248A0CBB-8D00-48B0-BC42-BEF6D0117487}" srcOrd="1" destOrd="0" parTransId="{7924F6D2-A34F-417A-AC92-1D52B0B18666}" sibTransId="{8D9FEBFA-3C58-4128-9973-3CAAFAA2A50D}"/>
    <dgm:cxn modelId="{A705CD11-58C7-4B9E-8C55-C5823CC0DAE0}" type="presOf" srcId="{87DC94DD-A529-4764-91B0-48578C23242D}" destId="{6CC71C90-5FB4-4C68-AA81-569257253B65}" srcOrd="0" destOrd="0" presId="urn:microsoft.com/office/officeart/2005/8/layout/chevron2"/>
    <dgm:cxn modelId="{117C9A74-0CA3-4C81-BD81-6186900BC277}" srcId="{D8C7D929-B7D0-4BA8-B318-CC3D05554E43}" destId="{65999F10-C770-47CB-90B2-B4D7F6C2246D}" srcOrd="0" destOrd="0" parTransId="{6ADA61DB-B0EE-465A-8A5B-33163581FA03}" sibTransId="{15069323-60C7-4A44-84E6-17C8F64030ED}"/>
    <dgm:cxn modelId="{98002CE6-B4D6-4799-A00D-C7A2F089A8A2}" type="presOf" srcId="{65999F10-C770-47CB-90B2-B4D7F6C2246D}" destId="{6BED4F87-06A6-4D74-A899-0623C86C029D}" srcOrd="0" destOrd="0" presId="urn:microsoft.com/office/officeart/2005/8/layout/chevron2"/>
    <dgm:cxn modelId="{5F1E8E9D-2B08-4644-9088-2821268EC808}" srcId="{14446596-0D1D-41DD-9655-860EB4CA36DF}" destId="{D8C7D929-B7D0-4BA8-B318-CC3D05554E43}" srcOrd="0" destOrd="0" parTransId="{5790A848-2E51-4BF5-A5F9-D6B7FDB02ED3}" sibTransId="{BFAAB0FA-1D78-4F8A-A3E6-B8D5A2D33AC7}"/>
    <dgm:cxn modelId="{19EEFC02-35F1-401A-824C-DDEBE82DDE8B}" type="presOf" srcId="{9D9DBB89-C7B0-4D13-86C4-985DA412BFBB}" destId="{ECA13795-BCFE-4D35-B458-B1254D8E2992}" srcOrd="0" destOrd="0" presId="urn:microsoft.com/office/officeart/2005/8/layout/chevron2"/>
    <dgm:cxn modelId="{81F3558E-1B21-44DA-B2C0-01FEDE8B5E87}" type="presOf" srcId="{B7B33CA0-6CFF-463E-9F4A-0CB4747EEE2C}" destId="{8D18B474-5680-4FA1-9338-2339F8357A58}" srcOrd="0" destOrd="0" presId="urn:microsoft.com/office/officeart/2005/8/layout/chevron2"/>
    <dgm:cxn modelId="{87A7855B-885A-4BDE-A1FF-00558BD0436F}" srcId="{7C88DAA3-BDCC-4038-826E-87742DE0A7D2}" destId="{9D9DBB89-C7B0-4D13-86C4-985DA412BFBB}" srcOrd="0" destOrd="0" parTransId="{E7ED7C71-27D3-4F51-BD1C-E041723948CF}" sibTransId="{5235E7B3-3D43-44BD-9A1F-7B55FE0B9B1B}"/>
    <dgm:cxn modelId="{0C224A50-7C29-465E-B13D-BFB07796AB9F}" srcId="{14446596-0D1D-41DD-9655-860EB4CA36DF}" destId="{87DC94DD-A529-4764-91B0-48578C23242D}" srcOrd="3" destOrd="0" parTransId="{0E2FE1E1-0756-438C-B6D8-A7A6C9797B35}" sibTransId="{531DFBF7-8A3D-4FB9-8FDB-9F531247EFDA}"/>
    <dgm:cxn modelId="{D3057651-65F1-4E36-997F-6821F64C35AD}" srcId="{BF384224-76F8-4E93-87A8-EF5DCF464B67}" destId="{8E240422-F18E-43F6-873B-D2650DB8BDEF}" srcOrd="0" destOrd="0" parTransId="{7F1099DE-7C8B-4CE8-9DF5-A59F471EB40D}" sibTransId="{4DB45EFA-722A-411A-AACD-FED381BC4FE8}"/>
    <dgm:cxn modelId="{1268D171-7735-4F06-B1A4-49095335A205}" type="presOf" srcId="{248A0CBB-8D00-48B0-BC42-BEF6D0117487}" destId="{D193C598-5C37-4256-AA7B-675442B6CEBD}" srcOrd="0" destOrd="0" presId="urn:microsoft.com/office/officeart/2005/8/layout/chevron2"/>
    <dgm:cxn modelId="{E50F53A4-2281-44F2-BBBA-DE984EB6529B}" type="presOf" srcId="{BF384224-76F8-4E93-87A8-EF5DCF464B67}" destId="{90913AA4-1C27-4548-8A41-D0D920C17700}" srcOrd="0" destOrd="0" presId="urn:microsoft.com/office/officeart/2005/8/layout/chevron2"/>
    <dgm:cxn modelId="{1AF449B8-E7C2-43B5-97C5-52D34CDDD5E4}" type="presOf" srcId="{F8E5A4C7-5083-4ADF-8B4B-2249953756BF}" destId="{F0714EF2-4136-4D9A-9D69-3FDC58257600}" srcOrd="0" destOrd="0" presId="urn:microsoft.com/office/officeart/2005/8/layout/chevron2"/>
    <dgm:cxn modelId="{886432CB-27EA-4B73-97A1-71FEE68A3193}" type="presOf" srcId="{95A0C3AD-82CC-4015-8486-FD795A25C5E9}" destId="{CF16F764-5E56-4523-97B4-A279AA53B8C7}" srcOrd="0" destOrd="0" presId="urn:microsoft.com/office/officeart/2005/8/layout/chevron2"/>
    <dgm:cxn modelId="{3C128DA6-B589-45D1-97D1-768AB4310F75}" srcId="{14446596-0D1D-41DD-9655-860EB4CA36DF}" destId="{BF384224-76F8-4E93-87A8-EF5DCF464B67}" srcOrd="2" destOrd="0" parTransId="{E4D1D4EA-1E06-42B6-8E31-2C9328E3CF66}" sibTransId="{94A7E9BB-2166-42C8-B6FF-32DB7AE55013}"/>
    <dgm:cxn modelId="{6C59FD16-AFA3-40DD-84F0-013B7B258DF2}" type="presOf" srcId="{D8C7D929-B7D0-4BA8-B318-CC3D05554E43}" destId="{16C680F6-592C-409D-A1A6-05DFDF1D829A}" srcOrd="0" destOrd="0" presId="urn:microsoft.com/office/officeart/2005/8/layout/chevron2"/>
    <dgm:cxn modelId="{47174F33-763C-483F-B0C3-E1BF7BBD9BEB}" srcId="{248A0CBB-8D00-48B0-BC42-BEF6D0117487}" destId="{95A0C3AD-82CC-4015-8486-FD795A25C5E9}" srcOrd="0" destOrd="0" parTransId="{188495DC-0F6E-4F27-9FDD-FAD6AF19ED16}" sibTransId="{395DA719-BFA5-41D3-AA52-D646FBC10F36}"/>
    <dgm:cxn modelId="{F1468867-17FC-4ED5-BA82-3D85FD438B52}" srcId="{14446596-0D1D-41DD-9655-860EB4CA36DF}" destId="{A96A539A-89F4-430F-83FE-7594D5052D2E}" srcOrd="4" destOrd="0" parTransId="{5F9B8571-EE43-471B-B068-616F3B941BC9}" sibTransId="{EAA7457D-CDB9-4ABE-BAF7-564555C178CB}"/>
    <dgm:cxn modelId="{E96FD0BD-237B-4B58-AA2C-E532D779E021}" type="presOf" srcId="{14446596-0D1D-41DD-9655-860EB4CA36DF}" destId="{BCC7B232-A73C-447C-A9D9-2A51B886B124}" srcOrd="0" destOrd="0" presId="urn:microsoft.com/office/officeart/2005/8/layout/chevron2"/>
    <dgm:cxn modelId="{72C87865-678F-4226-A4B6-ADE5EB18A70C}" srcId="{A96A539A-89F4-430F-83FE-7594D5052D2E}" destId="{F8E5A4C7-5083-4ADF-8B4B-2249953756BF}" srcOrd="0" destOrd="0" parTransId="{D5DE486E-9A37-4D4B-A7C7-938FC7423C59}" sibTransId="{886B4952-7114-40CE-A485-C10D6ADD5086}"/>
    <dgm:cxn modelId="{406522C1-91FC-4EEA-B6F4-0B6CB8D72F4D}" type="presOf" srcId="{7C88DAA3-BDCC-4038-826E-87742DE0A7D2}" destId="{A4B4C02A-DFBB-4CE8-A700-5B61BA1252C1}" srcOrd="0" destOrd="0" presId="urn:microsoft.com/office/officeart/2005/8/layout/chevron2"/>
    <dgm:cxn modelId="{3E366B9B-95C3-46FF-932D-C938630243C0}" srcId="{87DC94DD-A529-4764-91B0-48578C23242D}" destId="{B7B33CA0-6CFF-463E-9F4A-0CB4747EEE2C}" srcOrd="0" destOrd="0" parTransId="{B2C1FD22-3AC3-4AFF-8F5C-2396BEBE5526}" sibTransId="{EB196ECB-242D-4E7E-A3AB-E290983C7745}"/>
    <dgm:cxn modelId="{C9D72E7E-A518-4ED6-8AC9-028F86C68913}" srcId="{14446596-0D1D-41DD-9655-860EB4CA36DF}" destId="{7C88DAA3-BDCC-4038-826E-87742DE0A7D2}" srcOrd="5" destOrd="0" parTransId="{3FAD71AA-0C62-4677-8176-E78D48674946}" sibTransId="{CB210DF4-F27C-4210-8C93-C701AA42A04F}"/>
    <dgm:cxn modelId="{3715F0C5-E86F-43AB-8291-42945F27BB91}" type="presOf" srcId="{8E240422-F18E-43F6-873B-D2650DB8BDEF}" destId="{1713A474-17E7-44BE-BFDE-96E69F606D38}" srcOrd="0" destOrd="0" presId="urn:microsoft.com/office/officeart/2005/8/layout/chevron2"/>
    <dgm:cxn modelId="{C383B75C-D524-4185-841F-FB46B3185AA0}" type="presOf" srcId="{A96A539A-89F4-430F-83FE-7594D5052D2E}" destId="{8DE43A9A-E9B6-437E-B09C-6F51CC9FAF70}" srcOrd="0" destOrd="0" presId="urn:microsoft.com/office/officeart/2005/8/layout/chevron2"/>
    <dgm:cxn modelId="{BD4789A0-3012-436B-A839-5DA5ECCFBD00}" type="presParOf" srcId="{BCC7B232-A73C-447C-A9D9-2A51B886B124}" destId="{93401A78-5871-42FA-B888-37017C873A0F}" srcOrd="0" destOrd="0" presId="urn:microsoft.com/office/officeart/2005/8/layout/chevron2"/>
    <dgm:cxn modelId="{1A8B18FB-7104-4EF1-B462-892AA53126D3}" type="presParOf" srcId="{93401A78-5871-42FA-B888-37017C873A0F}" destId="{16C680F6-592C-409D-A1A6-05DFDF1D829A}" srcOrd="0" destOrd="0" presId="urn:microsoft.com/office/officeart/2005/8/layout/chevron2"/>
    <dgm:cxn modelId="{C910542F-549C-4DA8-B8B3-C4F5B10C1376}" type="presParOf" srcId="{93401A78-5871-42FA-B888-37017C873A0F}" destId="{6BED4F87-06A6-4D74-A899-0623C86C029D}" srcOrd="1" destOrd="0" presId="urn:microsoft.com/office/officeart/2005/8/layout/chevron2"/>
    <dgm:cxn modelId="{7698E468-596C-4F45-A6D7-45F1FD794E90}" type="presParOf" srcId="{BCC7B232-A73C-447C-A9D9-2A51B886B124}" destId="{2EABA287-EB7A-4CD4-95F4-E3B6490DD37D}" srcOrd="1" destOrd="0" presId="urn:microsoft.com/office/officeart/2005/8/layout/chevron2"/>
    <dgm:cxn modelId="{51937660-DDBB-439F-A4C8-F6120B48995F}" type="presParOf" srcId="{BCC7B232-A73C-447C-A9D9-2A51B886B124}" destId="{0301041C-A70B-4DA3-98B9-A81939A1A191}" srcOrd="2" destOrd="0" presId="urn:microsoft.com/office/officeart/2005/8/layout/chevron2"/>
    <dgm:cxn modelId="{EA97E225-7CAE-4A63-8879-B7A2E03A5BEB}" type="presParOf" srcId="{0301041C-A70B-4DA3-98B9-A81939A1A191}" destId="{D193C598-5C37-4256-AA7B-675442B6CEBD}" srcOrd="0" destOrd="0" presId="urn:microsoft.com/office/officeart/2005/8/layout/chevron2"/>
    <dgm:cxn modelId="{F8E20125-0151-490E-8EC4-E7A4FA835887}" type="presParOf" srcId="{0301041C-A70B-4DA3-98B9-A81939A1A191}" destId="{CF16F764-5E56-4523-97B4-A279AA53B8C7}" srcOrd="1" destOrd="0" presId="urn:microsoft.com/office/officeart/2005/8/layout/chevron2"/>
    <dgm:cxn modelId="{0393DF2C-7653-4237-AF6B-6AEE2762AEE1}" type="presParOf" srcId="{BCC7B232-A73C-447C-A9D9-2A51B886B124}" destId="{419A66E2-5E6A-4624-8A82-3BF45637D0FD}" srcOrd="3" destOrd="0" presId="urn:microsoft.com/office/officeart/2005/8/layout/chevron2"/>
    <dgm:cxn modelId="{FD24CF95-1864-4974-8851-E5CBF81517D1}" type="presParOf" srcId="{BCC7B232-A73C-447C-A9D9-2A51B886B124}" destId="{B9ED44CB-33CF-4913-A065-F4E9D92CDB7B}" srcOrd="4" destOrd="0" presId="urn:microsoft.com/office/officeart/2005/8/layout/chevron2"/>
    <dgm:cxn modelId="{3817E6C5-FD6F-4381-ADDC-A8CF85580289}" type="presParOf" srcId="{B9ED44CB-33CF-4913-A065-F4E9D92CDB7B}" destId="{90913AA4-1C27-4548-8A41-D0D920C17700}" srcOrd="0" destOrd="0" presId="urn:microsoft.com/office/officeart/2005/8/layout/chevron2"/>
    <dgm:cxn modelId="{AF3C7131-2864-4944-88A7-0DA16CBC76BA}" type="presParOf" srcId="{B9ED44CB-33CF-4913-A065-F4E9D92CDB7B}" destId="{1713A474-17E7-44BE-BFDE-96E69F606D38}" srcOrd="1" destOrd="0" presId="urn:microsoft.com/office/officeart/2005/8/layout/chevron2"/>
    <dgm:cxn modelId="{564EB335-AB16-48DA-B6DD-FA05CB4DBF4E}" type="presParOf" srcId="{BCC7B232-A73C-447C-A9D9-2A51B886B124}" destId="{2A928E63-5C30-4E5C-92DE-4ADFCE3A65B5}" srcOrd="5" destOrd="0" presId="urn:microsoft.com/office/officeart/2005/8/layout/chevron2"/>
    <dgm:cxn modelId="{0407F1F3-3782-4D9A-96D9-44C145AAA383}" type="presParOf" srcId="{BCC7B232-A73C-447C-A9D9-2A51B886B124}" destId="{549EA3B2-CD5E-4161-9429-75B626F06812}" srcOrd="6" destOrd="0" presId="urn:microsoft.com/office/officeart/2005/8/layout/chevron2"/>
    <dgm:cxn modelId="{AFAF3165-4CA8-4EE6-ABDE-ACE543B609A6}" type="presParOf" srcId="{549EA3B2-CD5E-4161-9429-75B626F06812}" destId="{6CC71C90-5FB4-4C68-AA81-569257253B65}" srcOrd="0" destOrd="0" presId="urn:microsoft.com/office/officeart/2005/8/layout/chevron2"/>
    <dgm:cxn modelId="{E78EF93B-4413-4499-B915-37787BBE3F8B}" type="presParOf" srcId="{549EA3B2-CD5E-4161-9429-75B626F06812}" destId="{8D18B474-5680-4FA1-9338-2339F8357A58}" srcOrd="1" destOrd="0" presId="urn:microsoft.com/office/officeart/2005/8/layout/chevron2"/>
    <dgm:cxn modelId="{E769EF5F-5FBF-46DB-8269-7A1BB4927583}" type="presParOf" srcId="{BCC7B232-A73C-447C-A9D9-2A51B886B124}" destId="{7B7D8ACE-6072-41CD-B5A9-4DE1EF161882}" srcOrd="7" destOrd="0" presId="urn:microsoft.com/office/officeart/2005/8/layout/chevron2"/>
    <dgm:cxn modelId="{A753E2E9-7F65-486E-A70A-9005E2BC5139}" type="presParOf" srcId="{BCC7B232-A73C-447C-A9D9-2A51B886B124}" destId="{435299D5-CE6B-4DE5-9E3F-93596E7D3C25}" srcOrd="8" destOrd="0" presId="urn:microsoft.com/office/officeart/2005/8/layout/chevron2"/>
    <dgm:cxn modelId="{748EB826-DBEE-41ED-B37F-94B0B2CE08B5}" type="presParOf" srcId="{435299D5-CE6B-4DE5-9E3F-93596E7D3C25}" destId="{8DE43A9A-E9B6-437E-B09C-6F51CC9FAF70}" srcOrd="0" destOrd="0" presId="urn:microsoft.com/office/officeart/2005/8/layout/chevron2"/>
    <dgm:cxn modelId="{A4295266-5E96-4ED6-8EF6-9A9849CD7EB4}" type="presParOf" srcId="{435299D5-CE6B-4DE5-9E3F-93596E7D3C25}" destId="{F0714EF2-4136-4D9A-9D69-3FDC58257600}" srcOrd="1" destOrd="0" presId="urn:microsoft.com/office/officeart/2005/8/layout/chevron2"/>
    <dgm:cxn modelId="{DF6938CF-31CA-40DF-A8AF-DDF7643F3FC1}" type="presParOf" srcId="{BCC7B232-A73C-447C-A9D9-2A51B886B124}" destId="{A5E79587-A291-4A6A-A196-A3FE636CC7B9}" srcOrd="9" destOrd="0" presId="urn:microsoft.com/office/officeart/2005/8/layout/chevron2"/>
    <dgm:cxn modelId="{A0F1BEBB-95CE-458F-945B-854F73CC2B33}" type="presParOf" srcId="{BCC7B232-A73C-447C-A9D9-2A51B886B124}" destId="{FAD7CB5A-CE03-4FFF-8860-270638E838E1}" srcOrd="10" destOrd="0" presId="urn:microsoft.com/office/officeart/2005/8/layout/chevron2"/>
    <dgm:cxn modelId="{76A98514-EF18-4965-95DC-A90A84C290D7}" type="presParOf" srcId="{FAD7CB5A-CE03-4FFF-8860-270638E838E1}" destId="{A4B4C02A-DFBB-4CE8-A700-5B61BA1252C1}" srcOrd="0" destOrd="0" presId="urn:microsoft.com/office/officeart/2005/8/layout/chevron2"/>
    <dgm:cxn modelId="{8EE14597-9C86-4CFA-A669-C39A9A4B3C11}" type="presParOf" srcId="{FAD7CB5A-CE03-4FFF-8860-270638E838E1}" destId="{ECA13795-BCFE-4D35-B458-B1254D8E29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680F6-592C-409D-A1A6-05DFDF1D829A}">
      <dsp:nvSpPr>
        <dsp:cNvPr id="0" name=""/>
        <dsp:cNvSpPr/>
      </dsp:nvSpPr>
      <dsp:spPr>
        <a:xfrm rot="5400000">
          <a:off x="-141030" y="142347"/>
          <a:ext cx="940201" cy="65814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330388"/>
        <a:ext cx="658141" cy="282060"/>
      </dsp:txXfrm>
    </dsp:sp>
    <dsp:sp modelId="{6BED4F87-06A6-4D74-A899-0623C86C029D}">
      <dsp:nvSpPr>
        <dsp:cNvPr id="0" name=""/>
        <dsp:cNvSpPr/>
      </dsp:nvSpPr>
      <dsp:spPr>
        <a:xfrm rot="5400000">
          <a:off x="2921573" y="-2262114"/>
          <a:ext cx="611131" cy="51379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Поиск информации, сбор материала </a:t>
          </a:r>
          <a:endParaRPr lang="ru-RU" sz="2300" kern="1200" dirty="0"/>
        </a:p>
      </dsp:txBody>
      <dsp:txXfrm rot="-5400000">
        <a:off x="658142" y="31150"/>
        <a:ext cx="5108161" cy="551465"/>
      </dsp:txXfrm>
    </dsp:sp>
    <dsp:sp modelId="{D193C598-5C37-4256-AA7B-675442B6CEBD}">
      <dsp:nvSpPr>
        <dsp:cNvPr id="0" name=""/>
        <dsp:cNvSpPr/>
      </dsp:nvSpPr>
      <dsp:spPr>
        <a:xfrm rot="5400000">
          <a:off x="-141030" y="984855"/>
          <a:ext cx="940201" cy="65814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1172896"/>
        <a:ext cx="658141" cy="282060"/>
      </dsp:txXfrm>
    </dsp:sp>
    <dsp:sp modelId="{CF16F764-5E56-4523-97B4-A279AA53B8C7}">
      <dsp:nvSpPr>
        <dsp:cNvPr id="0" name=""/>
        <dsp:cNvSpPr/>
      </dsp:nvSpPr>
      <dsp:spPr>
        <a:xfrm rot="5400000">
          <a:off x="2921573" y="-1419606"/>
          <a:ext cx="611131" cy="51379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Составление статей</a:t>
          </a:r>
          <a:endParaRPr lang="ru-RU" sz="2300" kern="1200" dirty="0"/>
        </a:p>
      </dsp:txBody>
      <dsp:txXfrm rot="-5400000">
        <a:off x="658142" y="873658"/>
        <a:ext cx="5108161" cy="551465"/>
      </dsp:txXfrm>
    </dsp:sp>
    <dsp:sp modelId="{90913AA4-1C27-4548-8A41-D0D920C17700}">
      <dsp:nvSpPr>
        <dsp:cNvPr id="0" name=""/>
        <dsp:cNvSpPr/>
      </dsp:nvSpPr>
      <dsp:spPr>
        <a:xfrm rot="5400000">
          <a:off x="-141030" y="1827363"/>
          <a:ext cx="940201" cy="65814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1" y="2015404"/>
        <a:ext cx="658141" cy="282060"/>
      </dsp:txXfrm>
    </dsp:sp>
    <dsp:sp modelId="{1713A474-17E7-44BE-BFDE-96E69F606D38}">
      <dsp:nvSpPr>
        <dsp:cNvPr id="0" name=""/>
        <dsp:cNvSpPr/>
      </dsp:nvSpPr>
      <dsp:spPr>
        <a:xfrm rot="5400000">
          <a:off x="2921573" y="-577098"/>
          <a:ext cx="611131" cy="51379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Подбор фото и картинок</a:t>
          </a:r>
          <a:endParaRPr lang="ru-RU" sz="2300" kern="1200" dirty="0"/>
        </a:p>
      </dsp:txBody>
      <dsp:txXfrm rot="-5400000">
        <a:off x="658142" y="1716166"/>
        <a:ext cx="5108161" cy="551465"/>
      </dsp:txXfrm>
    </dsp:sp>
    <dsp:sp modelId="{6CC71C90-5FB4-4C68-AA81-569257253B65}">
      <dsp:nvSpPr>
        <dsp:cNvPr id="0" name=""/>
        <dsp:cNvSpPr/>
      </dsp:nvSpPr>
      <dsp:spPr>
        <a:xfrm rot="5400000">
          <a:off x="-141030" y="2669871"/>
          <a:ext cx="940201" cy="65814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2857912"/>
        <a:ext cx="658141" cy="282060"/>
      </dsp:txXfrm>
    </dsp:sp>
    <dsp:sp modelId="{8D18B474-5680-4FA1-9338-2339F8357A58}">
      <dsp:nvSpPr>
        <dsp:cNvPr id="0" name=""/>
        <dsp:cNvSpPr/>
      </dsp:nvSpPr>
      <dsp:spPr>
        <a:xfrm rot="5400000">
          <a:off x="2921573" y="265409"/>
          <a:ext cx="611131" cy="51379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Визуализация</a:t>
          </a:r>
          <a:endParaRPr lang="ru-RU" sz="2300" kern="1200" dirty="0"/>
        </a:p>
      </dsp:txBody>
      <dsp:txXfrm rot="-5400000">
        <a:off x="658142" y="2558674"/>
        <a:ext cx="5108161" cy="551465"/>
      </dsp:txXfrm>
    </dsp:sp>
    <dsp:sp modelId="{8DE43A9A-E9B6-437E-B09C-6F51CC9FAF70}">
      <dsp:nvSpPr>
        <dsp:cNvPr id="0" name=""/>
        <dsp:cNvSpPr/>
      </dsp:nvSpPr>
      <dsp:spPr>
        <a:xfrm rot="5400000">
          <a:off x="-141030" y="3512379"/>
          <a:ext cx="940201" cy="65814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1" y="3700420"/>
        <a:ext cx="658141" cy="282060"/>
      </dsp:txXfrm>
    </dsp:sp>
    <dsp:sp modelId="{F0714EF2-4136-4D9A-9D69-3FDC58257600}">
      <dsp:nvSpPr>
        <dsp:cNvPr id="0" name=""/>
        <dsp:cNvSpPr/>
      </dsp:nvSpPr>
      <dsp:spPr>
        <a:xfrm rot="5400000">
          <a:off x="2921573" y="1107917"/>
          <a:ext cx="611131" cy="51379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Редактор в </a:t>
          </a:r>
          <a:r>
            <a:rPr lang="en-US" sz="2300" kern="1200" dirty="0" smtClean="0"/>
            <a:t>Publisher</a:t>
          </a:r>
          <a:endParaRPr lang="ru-RU" sz="2300" kern="1200" dirty="0"/>
        </a:p>
      </dsp:txBody>
      <dsp:txXfrm rot="-5400000">
        <a:off x="658142" y="3401182"/>
        <a:ext cx="5108161" cy="551465"/>
      </dsp:txXfrm>
    </dsp:sp>
    <dsp:sp modelId="{A4B4C02A-DFBB-4CE8-A700-5B61BA1252C1}">
      <dsp:nvSpPr>
        <dsp:cNvPr id="0" name=""/>
        <dsp:cNvSpPr/>
      </dsp:nvSpPr>
      <dsp:spPr>
        <a:xfrm rot="5400000">
          <a:off x="-141030" y="4354887"/>
          <a:ext cx="940201" cy="65814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1" y="4542928"/>
        <a:ext cx="658141" cy="282060"/>
      </dsp:txXfrm>
    </dsp:sp>
    <dsp:sp modelId="{ECA13795-BCFE-4D35-B458-B1254D8E2992}">
      <dsp:nvSpPr>
        <dsp:cNvPr id="0" name=""/>
        <dsp:cNvSpPr/>
      </dsp:nvSpPr>
      <dsp:spPr>
        <a:xfrm rot="5400000">
          <a:off x="2921573" y="1950425"/>
          <a:ext cx="611131" cy="51379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Сбор газеты и печать</a:t>
          </a:r>
          <a:endParaRPr lang="ru-RU" sz="2300" kern="1200" dirty="0"/>
        </a:p>
      </dsp:txBody>
      <dsp:txXfrm rot="-5400000">
        <a:off x="658142" y="4243690"/>
        <a:ext cx="5108161" cy="5514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680F6-592C-409D-A1A6-05DFDF1D829A}">
      <dsp:nvSpPr>
        <dsp:cNvPr id="0" name=""/>
        <dsp:cNvSpPr/>
      </dsp:nvSpPr>
      <dsp:spPr>
        <a:xfrm rot="5400000">
          <a:off x="-141030" y="142347"/>
          <a:ext cx="940201" cy="65814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330388"/>
        <a:ext cx="658141" cy="282060"/>
      </dsp:txXfrm>
    </dsp:sp>
    <dsp:sp modelId="{6BED4F87-06A6-4D74-A899-0623C86C029D}">
      <dsp:nvSpPr>
        <dsp:cNvPr id="0" name=""/>
        <dsp:cNvSpPr/>
      </dsp:nvSpPr>
      <dsp:spPr>
        <a:xfrm rot="5400000">
          <a:off x="3317617" y="-2658158"/>
          <a:ext cx="611131" cy="59300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Поиск информации, подбор рубрик</a:t>
          </a:r>
          <a:endParaRPr lang="ru-RU" sz="2700" kern="1200" dirty="0"/>
        </a:p>
      </dsp:txBody>
      <dsp:txXfrm rot="-5400000">
        <a:off x="658142" y="31150"/>
        <a:ext cx="5900249" cy="551465"/>
      </dsp:txXfrm>
    </dsp:sp>
    <dsp:sp modelId="{D193C598-5C37-4256-AA7B-675442B6CEBD}">
      <dsp:nvSpPr>
        <dsp:cNvPr id="0" name=""/>
        <dsp:cNvSpPr/>
      </dsp:nvSpPr>
      <dsp:spPr>
        <a:xfrm rot="5400000">
          <a:off x="-141030" y="984855"/>
          <a:ext cx="940201" cy="65814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1172896"/>
        <a:ext cx="658141" cy="282060"/>
      </dsp:txXfrm>
    </dsp:sp>
    <dsp:sp modelId="{CF16F764-5E56-4523-97B4-A279AA53B8C7}">
      <dsp:nvSpPr>
        <dsp:cNvPr id="0" name=""/>
        <dsp:cNvSpPr/>
      </dsp:nvSpPr>
      <dsp:spPr>
        <a:xfrm rot="5400000">
          <a:off x="3317617" y="-1815650"/>
          <a:ext cx="611131" cy="59300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Написание текста</a:t>
          </a:r>
          <a:endParaRPr lang="ru-RU" sz="2700" kern="1200" dirty="0"/>
        </a:p>
      </dsp:txBody>
      <dsp:txXfrm rot="-5400000">
        <a:off x="658142" y="873658"/>
        <a:ext cx="5900249" cy="551465"/>
      </dsp:txXfrm>
    </dsp:sp>
    <dsp:sp modelId="{90913AA4-1C27-4548-8A41-D0D920C17700}">
      <dsp:nvSpPr>
        <dsp:cNvPr id="0" name=""/>
        <dsp:cNvSpPr/>
      </dsp:nvSpPr>
      <dsp:spPr>
        <a:xfrm rot="5400000">
          <a:off x="-141030" y="1827363"/>
          <a:ext cx="940201" cy="65814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1" y="2015404"/>
        <a:ext cx="658141" cy="282060"/>
      </dsp:txXfrm>
    </dsp:sp>
    <dsp:sp modelId="{1713A474-17E7-44BE-BFDE-96E69F606D38}">
      <dsp:nvSpPr>
        <dsp:cNvPr id="0" name=""/>
        <dsp:cNvSpPr/>
      </dsp:nvSpPr>
      <dsp:spPr>
        <a:xfrm rot="5400000">
          <a:off x="3317617" y="-973142"/>
          <a:ext cx="611131" cy="59300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Запись видеоматериала  </a:t>
          </a:r>
          <a:endParaRPr lang="ru-RU" sz="2700" kern="1200" dirty="0"/>
        </a:p>
      </dsp:txBody>
      <dsp:txXfrm rot="-5400000">
        <a:off x="658142" y="1716166"/>
        <a:ext cx="5900249" cy="551465"/>
      </dsp:txXfrm>
    </dsp:sp>
    <dsp:sp modelId="{6CC71C90-5FB4-4C68-AA81-569257253B65}">
      <dsp:nvSpPr>
        <dsp:cNvPr id="0" name=""/>
        <dsp:cNvSpPr/>
      </dsp:nvSpPr>
      <dsp:spPr>
        <a:xfrm rot="5400000">
          <a:off x="-141030" y="2669871"/>
          <a:ext cx="940201" cy="65814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2857912"/>
        <a:ext cx="658141" cy="282060"/>
      </dsp:txXfrm>
    </dsp:sp>
    <dsp:sp modelId="{8D18B474-5680-4FA1-9338-2339F8357A58}">
      <dsp:nvSpPr>
        <dsp:cNvPr id="0" name=""/>
        <dsp:cNvSpPr/>
      </dsp:nvSpPr>
      <dsp:spPr>
        <a:xfrm rot="5400000">
          <a:off x="3317617" y="-130634"/>
          <a:ext cx="611131" cy="59300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Подготовка видео фона</a:t>
          </a:r>
          <a:endParaRPr lang="ru-RU" sz="2700" kern="1200" dirty="0"/>
        </a:p>
      </dsp:txBody>
      <dsp:txXfrm rot="-5400000">
        <a:off x="658142" y="2558674"/>
        <a:ext cx="5900249" cy="551465"/>
      </dsp:txXfrm>
    </dsp:sp>
    <dsp:sp modelId="{8DE43A9A-E9B6-437E-B09C-6F51CC9FAF70}">
      <dsp:nvSpPr>
        <dsp:cNvPr id="0" name=""/>
        <dsp:cNvSpPr/>
      </dsp:nvSpPr>
      <dsp:spPr>
        <a:xfrm rot="5400000">
          <a:off x="-141030" y="3512379"/>
          <a:ext cx="940201" cy="65814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1" y="3700420"/>
        <a:ext cx="658141" cy="282060"/>
      </dsp:txXfrm>
    </dsp:sp>
    <dsp:sp modelId="{F0714EF2-4136-4D9A-9D69-3FDC58257600}">
      <dsp:nvSpPr>
        <dsp:cNvPr id="0" name=""/>
        <dsp:cNvSpPr/>
      </dsp:nvSpPr>
      <dsp:spPr>
        <a:xfrm rot="5400000">
          <a:off x="3317617" y="711873"/>
          <a:ext cx="611131" cy="59300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Запись ведущих </a:t>
          </a:r>
          <a:endParaRPr lang="ru-RU" sz="2700" kern="1200" dirty="0"/>
        </a:p>
      </dsp:txBody>
      <dsp:txXfrm rot="-5400000">
        <a:off x="658142" y="3401182"/>
        <a:ext cx="5900249" cy="551465"/>
      </dsp:txXfrm>
    </dsp:sp>
    <dsp:sp modelId="{A4B4C02A-DFBB-4CE8-A700-5B61BA1252C1}">
      <dsp:nvSpPr>
        <dsp:cNvPr id="0" name=""/>
        <dsp:cNvSpPr/>
      </dsp:nvSpPr>
      <dsp:spPr>
        <a:xfrm rot="5400000">
          <a:off x="-141030" y="4354887"/>
          <a:ext cx="940201" cy="65814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1" y="4542928"/>
        <a:ext cx="658141" cy="282060"/>
      </dsp:txXfrm>
    </dsp:sp>
    <dsp:sp modelId="{ECA13795-BCFE-4D35-B458-B1254D8E2992}">
      <dsp:nvSpPr>
        <dsp:cNvPr id="0" name=""/>
        <dsp:cNvSpPr/>
      </dsp:nvSpPr>
      <dsp:spPr>
        <a:xfrm rot="5400000">
          <a:off x="3317617" y="1554381"/>
          <a:ext cx="611131" cy="59300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Монтаж </a:t>
          </a:r>
          <a:endParaRPr lang="ru-RU" sz="2700" kern="1200" dirty="0"/>
        </a:p>
      </dsp:txBody>
      <dsp:txXfrm rot="-5400000">
        <a:off x="658142" y="4243690"/>
        <a:ext cx="5900249" cy="551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3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jpeg"/><Relationship Id="rId4" Type="http://schemas.openxmlformats.org/officeDocument/2006/relationships/hyperlink" Target="4%20&#1074;&#1099;&#1087;&#1091;&#1089;&#1082;.pub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microsoft.com/office/2007/relationships/hdphoto" Target="../media/hdphoto3.wdp"/><Relationship Id="rId7" Type="http://schemas.openxmlformats.org/officeDocument/2006/relationships/diagramLayout" Target="../diagrams/layou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5.png"/><Relationship Id="rId10" Type="http://schemas.microsoft.com/office/2007/relationships/diagramDrawing" Target="../diagrams/drawing2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:\Красная Лиса\image-19-01-21-01-58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59"/>
          <a:stretch/>
        </p:blipFill>
        <p:spPr bwMode="auto">
          <a:xfrm>
            <a:off x="5148064" y="16033"/>
            <a:ext cx="4092312" cy="5164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J:\Красная Лиса\image-19-01-21-01-58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59"/>
          <a:stretch/>
        </p:blipFill>
        <p:spPr bwMode="auto">
          <a:xfrm>
            <a:off x="-36512" y="0"/>
            <a:ext cx="4092312" cy="5164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177322"/>
            <a:ext cx="1064518" cy="964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Параллелограмм 4"/>
          <p:cNvSpPr/>
          <p:nvPr/>
        </p:nvSpPr>
        <p:spPr>
          <a:xfrm rot="18108574">
            <a:off x="762743" y="1134994"/>
            <a:ext cx="1690836" cy="4919462"/>
          </a:xfrm>
          <a:custGeom>
            <a:avLst/>
            <a:gdLst>
              <a:gd name="connsiteX0" fmla="*/ 0 w 2213813"/>
              <a:gd name="connsiteY0" fmla="*/ 3410291 h 3410291"/>
              <a:gd name="connsiteX1" fmla="*/ 553453 w 2213813"/>
              <a:gd name="connsiteY1" fmla="*/ 0 h 3410291"/>
              <a:gd name="connsiteX2" fmla="*/ 2213813 w 2213813"/>
              <a:gd name="connsiteY2" fmla="*/ 0 h 3410291"/>
              <a:gd name="connsiteX3" fmla="*/ 1660360 w 2213813"/>
              <a:gd name="connsiteY3" fmla="*/ 3410291 h 3410291"/>
              <a:gd name="connsiteX4" fmla="*/ 0 w 2213813"/>
              <a:gd name="connsiteY4" fmla="*/ 3410291 h 3410291"/>
              <a:gd name="connsiteX0" fmla="*/ 0 w 2213813"/>
              <a:gd name="connsiteY0" fmla="*/ 3596333 h 3596333"/>
              <a:gd name="connsiteX1" fmla="*/ 883306 w 2213813"/>
              <a:gd name="connsiteY1" fmla="*/ 0 h 3596333"/>
              <a:gd name="connsiteX2" fmla="*/ 2213813 w 2213813"/>
              <a:gd name="connsiteY2" fmla="*/ 186042 h 3596333"/>
              <a:gd name="connsiteX3" fmla="*/ 1660360 w 2213813"/>
              <a:gd name="connsiteY3" fmla="*/ 3596333 h 3596333"/>
              <a:gd name="connsiteX4" fmla="*/ 0 w 2213813"/>
              <a:gd name="connsiteY4" fmla="*/ 3596333 h 3596333"/>
              <a:gd name="connsiteX0" fmla="*/ 0 w 1684690"/>
              <a:gd name="connsiteY0" fmla="*/ 4083902 h 4083902"/>
              <a:gd name="connsiteX1" fmla="*/ 883306 w 1684690"/>
              <a:gd name="connsiteY1" fmla="*/ 487569 h 4083902"/>
              <a:gd name="connsiteX2" fmla="*/ 1684690 w 1684690"/>
              <a:gd name="connsiteY2" fmla="*/ 0 h 4083902"/>
              <a:gd name="connsiteX3" fmla="*/ 1660360 w 1684690"/>
              <a:gd name="connsiteY3" fmla="*/ 4083902 h 4083902"/>
              <a:gd name="connsiteX4" fmla="*/ 0 w 1684690"/>
              <a:gd name="connsiteY4" fmla="*/ 4083902 h 4083902"/>
              <a:gd name="connsiteX0" fmla="*/ 0 w 1684690"/>
              <a:gd name="connsiteY0" fmla="*/ 4083902 h 4734794"/>
              <a:gd name="connsiteX1" fmla="*/ 883306 w 1684690"/>
              <a:gd name="connsiteY1" fmla="*/ 487569 h 4734794"/>
              <a:gd name="connsiteX2" fmla="*/ 1684690 w 1684690"/>
              <a:gd name="connsiteY2" fmla="*/ 0 h 4734794"/>
              <a:gd name="connsiteX3" fmla="*/ 431510 w 1684690"/>
              <a:gd name="connsiteY3" fmla="*/ 4734794 h 4734794"/>
              <a:gd name="connsiteX4" fmla="*/ 0 w 1684690"/>
              <a:gd name="connsiteY4" fmla="*/ 4083902 h 4734794"/>
              <a:gd name="connsiteX0" fmla="*/ 0 w 1717930"/>
              <a:gd name="connsiteY0" fmla="*/ 4030311 h 4734794"/>
              <a:gd name="connsiteX1" fmla="*/ 916546 w 1717930"/>
              <a:gd name="connsiteY1" fmla="*/ 487569 h 4734794"/>
              <a:gd name="connsiteX2" fmla="*/ 1717930 w 1717930"/>
              <a:gd name="connsiteY2" fmla="*/ 0 h 4734794"/>
              <a:gd name="connsiteX3" fmla="*/ 464750 w 1717930"/>
              <a:gd name="connsiteY3" fmla="*/ 4734794 h 4734794"/>
              <a:gd name="connsiteX4" fmla="*/ 0 w 1717930"/>
              <a:gd name="connsiteY4" fmla="*/ 4030311 h 4734794"/>
              <a:gd name="connsiteX0" fmla="*/ 0 w 1717930"/>
              <a:gd name="connsiteY0" fmla="*/ 4030311 h 4806870"/>
              <a:gd name="connsiteX1" fmla="*/ 916546 w 1717930"/>
              <a:gd name="connsiteY1" fmla="*/ 487569 h 4806870"/>
              <a:gd name="connsiteX2" fmla="*/ 1717930 w 1717930"/>
              <a:gd name="connsiteY2" fmla="*/ 0 h 4806870"/>
              <a:gd name="connsiteX3" fmla="*/ 528007 w 1717930"/>
              <a:gd name="connsiteY3" fmla="*/ 4806870 h 4806870"/>
              <a:gd name="connsiteX4" fmla="*/ 0 w 1717930"/>
              <a:gd name="connsiteY4" fmla="*/ 4030311 h 4806870"/>
              <a:gd name="connsiteX0" fmla="*/ 0 w 1717930"/>
              <a:gd name="connsiteY0" fmla="*/ 4030311 h 4833410"/>
              <a:gd name="connsiteX1" fmla="*/ 916546 w 1717930"/>
              <a:gd name="connsiteY1" fmla="*/ 487569 h 4833410"/>
              <a:gd name="connsiteX2" fmla="*/ 1717930 w 1717930"/>
              <a:gd name="connsiteY2" fmla="*/ 0 h 4833410"/>
              <a:gd name="connsiteX3" fmla="*/ 534317 w 1717930"/>
              <a:gd name="connsiteY3" fmla="*/ 4833410 h 4833410"/>
              <a:gd name="connsiteX4" fmla="*/ 0 w 1717930"/>
              <a:gd name="connsiteY4" fmla="*/ 4030311 h 483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7930" h="4833410">
                <a:moveTo>
                  <a:pt x="0" y="4030311"/>
                </a:moveTo>
                <a:lnTo>
                  <a:pt x="916546" y="487569"/>
                </a:lnTo>
                <a:lnTo>
                  <a:pt x="1717930" y="0"/>
                </a:lnTo>
                <a:lnTo>
                  <a:pt x="534317" y="4833410"/>
                </a:lnTo>
                <a:lnTo>
                  <a:pt x="0" y="4030311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J:\Красная Лиса\image-19-01-21-01-58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59"/>
          <a:stretch/>
        </p:blipFill>
        <p:spPr bwMode="auto">
          <a:xfrm>
            <a:off x="3419872" y="-16804"/>
            <a:ext cx="4092312" cy="5164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1131590"/>
            <a:ext cx="7164289" cy="2856161"/>
          </a:xfrm>
          <a:custGeom>
            <a:avLst/>
            <a:gdLst>
              <a:gd name="connsiteX0" fmla="*/ 0 w 1922512"/>
              <a:gd name="connsiteY0" fmla="*/ 0 h 1656184"/>
              <a:gd name="connsiteX1" fmla="*/ 1922512 w 1922512"/>
              <a:gd name="connsiteY1" fmla="*/ 0 h 1656184"/>
              <a:gd name="connsiteX2" fmla="*/ 1922512 w 1922512"/>
              <a:gd name="connsiteY2" fmla="*/ 1656184 h 1656184"/>
              <a:gd name="connsiteX3" fmla="*/ 0 w 1922512"/>
              <a:gd name="connsiteY3" fmla="*/ 1656184 h 1656184"/>
              <a:gd name="connsiteX4" fmla="*/ 0 w 1922512"/>
              <a:gd name="connsiteY4" fmla="*/ 0 h 1656184"/>
              <a:gd name="connsiteX0" fmla="*/ 0 w 1922512"/>
              <a:gd name="connsiteY0" fmla="*/ 0 h 1656184"/>
              <a:gd name="connsiteX1" fmla="*/ 1922512 w 1922512"/>
              <a:gd name="connsiteY1" fmla="*/ 0 h 1656184"/>
              <a:gd name="connsiteX2" fmla="*/ 1922512 w 1922512"/>
              <a:gd name="connsiteY2" fmla="*/ 1656184 h 1656184"/>
              <a:gd name="connsiteX3" fmla="*/ 1123950 w 1922512"/>
              <a:gd name="connsiteY3" fmla="*/ 1627609 h 1656184"/>
              <a:gd name="connsiteX4" fmla="*/ 0 w 1922512"/>
              <a:gd name="connsiteY4" fmla="*/ 0 h 1656184"/>
              <a:gd name="connsiteX0" fmla="*/ 0 w 1922512"/>
              <a:gd name="connsiteY0" fmla="*/ 0 h 1741909"/>
              <a:gd name="connsiteX1" fmla="*/ 1922512 w 1922512"/>
              <a:gd name="connsiteY1" fmla="*/ 0 h 1741909"/>
              <a:gd name="connsiteX2" fmla="*/ 1922512 w 1922512"/>
              <a:gd name="connsiteY2" fmla="*/ 1656184 h 1741909"/>
              <a:gd name="connsiteX3" fmla="*/ 590550 w 1922512"/>
              <a:gd name="connsiteY3" fmla="*/ 1741909 h 1741909"/>
              <a:gd name="connsiteX4" fmla="*/ 0 w 1922512"/>
              <a:gd name="connsiteY4" fmla="*/ 0 h 1741909"/>
              <a:gd name="connsiteX0" fmla="*/ 0 w 1922512"/>
              <a:gd name="connsiteY0" fmla="*/ 0 h 1656184"/>
              <a:gd name="connsiteX1" fmla="*/ 1922512 w 1922512"/>
              <a:gd name="connsiteY1" fmla="*/ 0 h 1656184"/>
              <a:gd name="connsiteX2" fmla="*/ 1922512 w 1922512"/>
              <a:gd name="connsiteY2" fmla="*/ 1656184 h 1656184"/>
              <a:gd name="connsiteX3" fmla="*/ 1314450 w 1922512"/>
              <a:gd name="connsiteY3" fmla="*/ 1618084 h 1656184"/>
              <a:gd name="connsiteX4" fmla="*/ 0 w 1922512"/>
              <a:gd name="connsiteY4" fmla="*/ 0 h 1656184"/>
              <a:gd name="connsiteX0" fmla="*/ 0 w 1932037"/>
              <a:gd name="connsiteY0" fmla="*/ 0 h 1656184"/>
              <a:gd name="connsiteX1" fmla="*/ 1922512 w 1932037"/>
              <a:gd name="connsiteY1" fmla="*/ 0 h 1656184"/>
              <a:gd name="connsiteX2" fmla="*/ 1932037 w 1932037"/>
              <a:gd name="connsiteY2" fmla="*/ 1656184 h 1656184"/>
              <a:gd name="connsiteX3" fmla="*/ 1314450 w 1932037"/>
              <a:gd name="connsiteY3" fmla="*/ 1618084 h 1656184"/>
              <a:gd name="connsiteX4" fmla="*/ 0 w 1932037"/>
              <a:gd name="connsiteY4" fmla="*/ 0 h 1656184"/>
              <a:gd name="connsiteX0" fmla="*/ 0 w 1932037"/>
              <a:gd name="connsiteY0" fmla="*/ 0 h 1656184"/>
              <a:gd name="connsiteX1" fmla="*/ 1922512 w 1932037"/>
              <a:gd name="connsiteY1" fmla="*/ 0 h 1656184"/>
              <a:gd name="connsiteX2" fmla="*/ 1932037 w 1932037"/>
              <a:gd name="connsiteY2" fmla="*/ 1656184 h 1656184"/>
              <a:gd name="connsiteX3" fmla="*/ 1317184 w 1932037"/>
              <a:gd name="connsiteY3" fmla="*/ 1640185 h 1656184"/>
              <a:gd name="connsiteX4" fmla="*/ 0 w 1932037"/>
              <a:gd name="connsiteY4" fmla="*/ 0 h 1656184"/>
              <a:gd name="connsiteX0" fmla="*/ 0 w 1932037"/>
              <a:gd name="connsiteY0" fmla="*/ 0 h 1656184"/>
              <a:gd name="connsiteX1" fmla="*/ 1922512 w 1932037"/>
              <a:gd name="connsiteY1" fmla="*/ 0 h 1656184"/>
              <a:gd name="connsiteX2" fmla="*/ 1932037 w 1932037"/>
              <a:gd name="connsiteY2" fmla="*/ 1656184 h 1656184"/>
              <a:gd name="connsiteX3" fmla="*/ 420593 w 1932037"/>
              <a:gd name="connsiteY3" fmla="*/ 1651235 h 1656184"/>
              <a:gd name="connsiteX4" fmla="*/ 0 w 1932037"/>
              <a:gd name="connsiteY4" fmla="*/ 0 h 1656184"/>
              <a:gd name="connsiteX0" fmla="*/ 0 w 1932037"/>
              <a:gd name="connsiteY0" fmla="*/ 0 h 1656760"/>
              <a:gd name="connsiteX1" fmla="*/ 1922512 w 1932037"/>
              <a:gd name="connsiteY1" fmla="*/ 0 h 1656760"/>
              <a:gd name="connsiteX2" fmla="*/ 1932037 w 1932037"/>
              <a:gd name="connsiteY2" fmla="*/ 1656184 h 1656760"/>
              <a:gd name="connsiteX3" fmla="*/ 639274 w 1932037"/>
              <a:gd name="connsiteY3" fmla="*/ 1656760 h 1656760"/>
              <a:gd name="connsiteX4" fmla="*/ 0 w 1932037"/>
              <a:gd name="connsiteY4" fmla="*/ 0 h 1656760"/>
              <a:gd name="connsiteX0" fmla="*/ 0 w 1932037"/>
              <a:gd name="connsiteY0" fmla="*/ 0 h 1656760"/>
              <a:gd name="connsiteX1" fmla="*/ 1927979 w 1932037"/>
              <a:gd name="connsiteY1" fmla="*/ 0 h 1656760"/>
              <a:gd name="connsiteX2" fmla="*/ 1932037 w 1932037"/>
              <a:gd name="connsiteY2" fmla="*/ 1656184 h 1656760"/>
              <a:gd name="connsiteX3" fmla="*/ 639274 w 1932037"/>
              <a:gd name="connsiteY3" fmla="*/ 1656760 h 1656760"/>
              <a:gd name="connsiteX4" fmla="*/ 0 w 1932037"/>
              <a:gd name="connsiteY4" fmla="*/ 0 h 165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2037" h="1656760">
                <a:moveTo>
                  <a:pt x="0" y="0"/>
                </a:moveTo>
                <a:lnTo>
                  <a:pt x="1927979" y="0"/>
                </a:lnTo>
                <a:cubicBezTo>
                  <a:pt x="1929332" y="552061"/>
                  <a:pt x="1930684" y="1104123"/>
                  <a:pt x="1932037" y="1656184"/>
                </a:cubicBezTo>
                <a:lnTo>
                  <a:pt x="639274" y="165676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dirty="0" smtClean="0">
                <a:latin typeface="Arial Black" panose="020B0A04020102020204" pitchFamily="34" charset="0"/>
              </a:rPr>
              <a:t>Организация внеурочной и внеклассной деятельности </a:t>
            </a:r>
            <a:r>
              <a:rPr lang="ru-RU" sz="2800" dirty="0" smtClean="0">
                <a:latin typeface="Arial Black" panose="020B0A04020102020204" pitchFamily="34" charset="0"/>
              </a:rPr>
              <a:t>на дистанте</a:t>
            </a:r>
            <a:endParaRPr lang="ru-RU" sz="2800" dirty="0" smtClean="0">
              <a:latin typeface="Arial Black" panose="020B0A04020102020204" pitchFamily="34" charset="0"/>
            </a:endParaRPr>
          </a:p>
          <a:p>
            <a:pPr algn="r"/>
            <a:endParaRPr lang="ru-RU" sz="2400" dirty="0" smtClean="0"/>
          </a:p>
          <a:p>
            <a:pPr algn="r"/>
            <a:r>
              <a:rPr lang="ru-RU" sz="2800" dirty="0" smtClean="0"/>
              <a:t>Практикум работы школьного СМИ</a:t>
            </a:r>
          </a:p>
          <a:p>
            <a:pPr algn="r"/>
            <a:endParaRPr lang="ru-RU" sz="2400" dirty="0" smtClean="0"/>
          </a:p>
          <a:p>
            <a:pPr algn="r"/>
            <a:r>
              <a:rPr lang="ru-RU" dirty="0" smtClean="0"/>
              <a:t>Педагог – психолог Якимова С.А.</a:t>
            </a:r>
            <a:endParaRPr lang="ru-RU" dirty="0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-36512" y="2499742"/>
            <a:ext cx="2577031" cy="2647492"/>
          </a:xfrm>
          <a:custGeom>
            <a:avLst/>
            <a:gdLst>
              <a:gd name="connsiteX0" fmla="*/ 0 w 3253306"/>
              <a:gd name="connsiteY0" fmla="*/ 2067694 h 2067694"/>
              <a:gd name="connsiteX1" fmla="*/ 0 w 3253306"/>
              <a:gd name="connsiteY1" fmla="*/ 0 h 2067694"/>
              <a:gd name="connsiteX2" fmla="*/ 3253306 w 3253306"/>
              <a:gd name="connsiteY2" fmla="*/ 2067694 h 2067694"/>
              <a:gd name="connsiteX3" fmla="*/ 0 w 3253306"/>
              <a:gd name="connsiteY3" fmla="*/ 2067694 h 2067694"/>
              <a:gd name="connsiteX0" fmla="*/ 0 w 2811872"/>
              <a:gd name="connsiteY0" fmla="*/ 2067694 h 2067694"/>
              <a:gd name="connsiteX1" fmla="*/ 0 w 2811872"/>
              <a:gd name="connsiteY1" fmla="*/ 0 h 2067694"/>
              <a:gd name="connsiteX2" fmla="*/ 2811872 w 2811872"/>
              <a:gd name="connsiteY2" fmla="*/ 2067694 h 2067694"/>
              <a:gd name="connsiteX3" fmla="*/ 0 w 2811872"/>
              <a:gd name="connsiteY3" fmla="*/ 2067694 h 2067694"/>
              <a:gd name="connsiteX0" fmla="*/ 0 w 2575389"/>
              <a:gd name="connsiteY0" fmla="*/ 2067694 h 2067694"/>
              <a:gd name="connsiteX1" fmla="*/ 0 w 2575389"/>
              <a:gd name="connsiteY1" fmla="*/ 0 h 2067694"/>
              <a:gd name="connsiteX2" fmla="*/ 2575389 w 2575389"/>
              <a:gd name="connsiteY2" fmla="*/ 2051928 h 2067694"/>
              <a:gd name="connsiteX3" fmla="*/ 0 w 2575389"/>
              <a:gd name="connsiteY3" fmla="*/ 2067694 h 2067694"/>
              <a:gd name="connsiteX0" fmla="*/ 0 w 2575389"/>
              <a:gd name="connsiteY0" fmla="*/ 3439294 h 3439294"/>
              <a:gd name="connsiteX1" fmla="*/ 1056289 w 2575389"/>
              <a:gd name="connsiteY1" fmla="*/ 0 h 3439294"/>
              <a:gd name="connsiteX2" fmla="*/ 2575389 w 2575389"/>
              <a:gd name="connsiteY2" fmla="*/ 3423528 h 3439294"/>
              <a:gd name="connsiteX3" fmla="*/ 0 w 2575389"/>
              <a:gd name="connsiteY3" fmla="*/ 3439294 h 3439294"/>
              <a:gd name="connsiteX0" fmla="*/ 0 w 3458258"/>
              <a:gd name="connsiteY0" fmla="*/ 3439294 h 3439294"/>
              <a:gd name="connsiteX1" fmla="*/ 1056289 w 3458258"/>
              <a:gd name="connsiteY1" fmla="*/ 0 h 3439294"/>
              <a:gd name="connsiteX2" fmla="*/ 3458258 w 3458258"/>
              <a:gd name="connsiteY2" fmla="*/ 2808672 h 3439294"/>
              <a:gd name="connsiteX3" fmla="*/ 0 w 3458258"/>
              <a:gd name="connsiteY3" fmla="*/ 3439294 h 3439294"/>
              <a:gd name="connsiteX0" fmla="*/ 0 w 3458258"/>
              <a:gd name="connsiteY0" fmla="*/ 3565418 h 3565418"/>
              <a:gd name="connsiteX1" fmla="*/ 47295 w 3458258"/>
              <a:gd name="connsiteY1" fmla="*/ 0 h 3565418"/>
              <a:gd name="connsiteX2" fmla="*/ 3458258 w 3458258"/>
              <a:gd name="connsiteY2" fmla="*/ 2934796 h 3565418"/>
              <a:gd name="connsiteX3" fmla="*/ 0 w 3458258"/>
              <a:gd name="connsiteY3" fmla="*/ 3565418 h 3565418"/>
              <a:gd name="connsiteX0" fmla="*/ 0 w 3505554"/>
              <a:gd name="connsiteY0" fmla="*/ 3565418 h 3565418"/>
              <a:gd name="connsiteX1" fmla="*/ 47295 w 3505554"/>
              <a:gd name="connsiteY1" fmla="*/ 0 h 3565418"/>
              <a:gd name="connsiteX2" fmla="*/ 3505554 w 3505554"/>
              <a:gd name="connsiteY2" fmla="*/ 3565417 h 3565418"/>
              <a:gd name="connsiteX3" fmla="*/ 0 w 3505554"/>
              <a:gd name="connsiteY3" fmla="*/ 3565418 h 356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5554" h="3565418">
                <a:moveTo>
                  <a:pt x="0" y="3565418"/>
                </a:moveTo>
                <a:lnTo>
                  <a:pt x="47295" y="0"/>
                </a:lnTo>
                <a:lnTo>
                  <a:pt x="3505554" y="3565417"/>
                </a:lnTo>
                <a:lnTo>
                  <a:pt x="0" y="3565418"/>
                </a:lnTo>
                <a:close/>
              </a:path>
            </a:pathLst>
          </a:custGeo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tx1">
                <a:lumMod val="50000"/>
                <a:lumOff val="50000"/>
              </a:schemeClr>
            </a:bgClr>
          </a:patt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7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https://crowd1alexstream.ru/wp-content/uploads/2020/07/Movavi-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D:\WEB1\Downloads\25-01-2021_16-36-09\Movavi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8"/>
            <a:ext cx="9143999" cy="513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WEB1\Downloads\25-01-2021_16-36-09\729634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92"/>
            <a:ext cx="9144000" cy="5121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58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WEB1\Downloads\25-01-2021_16-36-09\movavi-video-editor-svoistva-perehodov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7"/>
          <a:stretch/>
        </p:blipFill>
        <p:spPr bwMode="auto">
          <a:xfrm>
            <a:off x="0" y="0"/>
            <a:ext cx="9144000" cy="5216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664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WEB1\Downloads\25-01-2021_16-36-09\1538975633_movavi_studio_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0"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327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про КЛ\2021-02-24_12-49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04097"/>
            <a:ext cx="4680520" cy="241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83568" cy="619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algn="in">
            <a:noFill/>
            <a:miter lim="800000"/>
            <a:headEnd/>
            <a:tailEnd/>
          </a:ln>
          <a:effectLst/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19383"/>
            <a:ext cx="566992" cy="56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3" name="Прямоугольник 2"/>
          <p:cNvSpPr/>
          <p:nvPr/>
        </p:nvSpPr>
        <p:spPr>
          <a:xfrm>
            <a:off x="8999984" y="1287482"/>
            <a:ext cx="144016" cy="3867894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99353"/>
            <a:ext cx="144016" cy="936104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-80667"/>
            <a:ext cx="6624736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Школьные видео новости «Красная Лиса»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F:\про КЛ\2021-02-24_12-51-2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982" y="2817643"/>
            <a:ext cx="4591002" cy="235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про КЛ\2021-02-24_12-49-5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8" y="2830528"/>
            <a:ext cx="4382714" cy="231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про КЛ\2021-02-24_12-52-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8" y="1057197"/>
            <a:ext cx="3833495" cy="216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10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мы выбираем жизнь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" t="13660" r="2" b="40091"/>
          <a:stretch>
            <a:fillRect/>
          </a:stretch>
        </p:blipFill>
        <p:spPr bwMode="auto">
          <a:xfrm flipH="1">
            <a:off x="-6052" y="1051058"/>
            <a:ext cx="6635318" cy="4092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83568" cy="619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algn="in">
            <a:noFill/>
            <a:miter lim="800000"/>
            <a:headEnd/>
            <a:tailEnd/>
          </a:ln>
          <a:effectLst/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19383"/>
            <a:ext cx="566992" cy="56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3" name="Прямоугольник 2"/>
          <p:cNvSpPr/>
          <p:nvPr/>
        </p:nvSpPr>
        <p:spPr>
          <a:xfrm>
            <a:off x="8999984" y="1287482"/>
            <a:ext cx="144016" cy="3867894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99353"/>
            <a:ext cx="144016" cy="936104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-80667"/>
            <a:ext cx="4032448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Школьная газета «Красная Лиса»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195486"/>
            <a:ext cx="4464496" cy="4680520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Периодичность издания – 1 раз в четверть</a:t>
            </a:r>
          </a:p>
          <a:p>
            <a:pPr algn="ctr"/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Редакция – обучающиеся 6-8 классов, приглашенные корреспонденты</a:t>
            </a:r>
          </a:p>
          <a:p>
            <a:pPr algn="ctr"/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Разнообразие рубрик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50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83568" cy="619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algn="in">
            <a:noFill/>
            <a:miter lim="800000"/>
            <a:headEnd/>
            <a:tailEnd/>
          </a:ln>
          <a:effectLst/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19383"/>
            <a:ext cx="566992" cy="56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3" name="Прямоугольник 2"/>
          <p:cNvSpPr/>
          <p:nvPr/>
        </p:nvSpPr>
        <p:spPr>
          <a:xfrm>
            <a:off x="8999984" y="1287482"/>
            <a:ext cx="144016" cy="3867894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3" y="1707654"/>
            <a:ext cx="162348" cy="122413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851" y="1635646"/>
            <a:ext cx="4032448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«Красная </a:t>
            </a: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Лиса»</a:t>
            </a: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Рубрики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289052"/>
              </p:ext>
            </p:extLst>
          </p:nvPr>
        </p:nvGraphicFramePr>
        <p:xfrm>
          <a:off x="2411760" y="-20538"/>
          <a:ext cx="5951984" cy="5128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1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5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Заметки о…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9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Мнение о…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9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Школа в лицах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9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Странички истории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986"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События</a:t>
                      </a:r>
                      <a:endParaRPr lang="ru-RU" sz="2800" b="0" kern="120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986"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Наши достижения</a:t>
                      </a:r>
                      <a:endParaRPr lang="ru-RU" sz="2800" b="0" kern="120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9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Авторские статьи (Здоровье как достояние, Мы выбираем жизнь)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986"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Творческие странички – комиксы, авторские стихи, проза</a:t>
                      </a:r>
                      <a:endParaRPr lang="ru-RU" sz="2800" b="0" kern="120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05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Красная Лиса\выпуск 2\фото в номер\инд проект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8" t="11265" r="6520" b="11265"/>
          <a:stretch/>
        </p:blipFill>
        <p:spPr bwMode="auto">
          <a:xfrm>
            <a:off x="683568" y="0"/>
            <a:ext cx="777686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83568" cy="619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algn="in">
            <a:noFill/>
            <a:miter lim="800000"/>
            <a:headEnd/>
            <a:tailEnd/>
          </a:ln>
          <a:effectLst/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19383"/>
            <a:ext cx="566992" cy="56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3" name="Прямоугольник 2"/>
          <p:cNvSpPr/>
          <p:nvPr/>
        </p:nvSpPr>
        <p:spPr>
          <a:xfrm>
            <a:off x="8999984" y="1287482"/>
            <a:ext cx="144016" cy="3867894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749220243"/>
              </p:ext>
            </p:extLst>
          </p:nvPr>
        </p:nvGraphicFramePr>
        <p:xfrm>
          <a:off x="0" y="0"/>
          <a:ext cx="5796136" cy="515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77305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83568" cy="619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algn="in">
            <a:noFill/>
            <a:miter lim="800000"/>
            <a:headEnd/>
            <a:tailEnd/>
          </a:ln>
          <a:effectLst/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19383"/>
            <a:ext cx="566992" cy="56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3" name="Прямоугольник 2"/>
          <p:cNvSpPr/>
          <p:nvPr/>
        </p:nvSpPr>
        <p:spPr>
          <a:xfrm>
            <a:off x="8999984" y="1287482"/>
            <a:ext cx="144016" cy="3867894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99353"/>
            <a:ext cx="144016" cy="52003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-248371"/>
            <a:ext cx="4032448" cy="1116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Microsoft Publisher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2" descr="I:\про КЛ\i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9383"/>
            <a:ext cx="6800667" cy="453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2000" y="51647"/>
            <a:ext cx="3888432" cy="5044147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 2"/>
              </a:rPr>
              <a:t></a:t>
            </a:r>
            <a: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Богатый функционал;</a:t>
            </a:r>
          </a:p>
          <a:p>
            <a: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 2"/>
              </a:rPr>
              <a:t></a:t>
            </a:r>
            <a: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Удобный интерфейс;</a:t>
            </a:r>
          </a:p>
          <a:p>
            <a: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 2"/>
              </a:rPr>
              <a:t></a:t>
            </a:r>
            <a: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Сохранение в различных форматах</a:t>
            </a:r>
          </a:p>
        </p:txBody>
      </p:sp>
    </p:spTree>
    <p:extLst>
      <p:ext uri="{BB962C8B-B14F-4D97-AF65-F5344CB8AC3E}">
        <p14:creationId xmlns:p14="http://schemas.microsoft.com/office/powerpoint/2010/main" val="177305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83568" cy="619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algn="in">
            <a:noFill/>
            <a:miter lim="800000"/>
            <a:headEnd/>
            <a:tailEnd/>
          </a:ln>
          <a:effectLst/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19383"/>
            <a:ext cx="566992" cy="56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3" name="Прямоугольник 2"/>
          <p:cNvSpPr/>
          <p:nvPr/>
        </p:nvSpPr>
        <p:spPr>
          <a:xfrm>
            <a:off x="8999984" y="1287482"/>
            <a:ext cx="144016" cy="3867894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99353"/>
            <a:ext cx="144016" cy="936104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-80667"/>
            <a:ext cx="4032448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«Красная Лиса»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online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AutoShape 4" descr="https://cf2.ppt-online.org/files2/slide/9/9ha5pyjdqAGoCQSDUg64K8PmbYMJkcuVxwNBFtEvzl/slide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8" y="1035457"/>
            <a:ext cx="7328634" cy="410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05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83568" cy="619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algn="in">
            <a:noFill/>
            <a:miter lim="800000"/>
            <a:headEnd/>
            <a:tailEnd/>
          </a:ln>
          <a:effectLst/>
          <a:extLst/>
        </p:spPr>
      </p:pic>
      <p:sp>
        <p:nvSpPr>
          <p:cNvPr id="3" name="Прямоугольник 2"/>
          <p:cNvSpPr/>
          <p:nvPr/>
        </p:nvSpPr>
        <p:spPr>
          <a:xfrm>
            <a:off x="8999984" y="1287482"/>
            <a:ext cx="144016" cy="3867894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99353"/>
            <a:ext cx="144016" cy="936104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-80667"/>
            <a:ext cx="6624736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Школьные видео новости «Красная Лиса»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F:\про КЛ\2021-02-24_09-39-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134" y="942974"/>
            <a:ext cx="527685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19383"/>
            <a:ext cx="566992" cy="56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77305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Красная Лиса\выпуск 2\фото в номер\инд проект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8" t="11265" r="6520" b="11265"/>
          <a:stretch/>
        </p:blipFill>
        <p:spPr bwMode="auto">
          <a:xfrm>
            <a:off x="683568" y="0"/>
            <a:ext cx="777686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83568" cy="619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algn="in">
            <a:noFill/>
            <a:miter lim="800000"/>
            <a:headEnd/>
            <a:tailEnd/>
          </a:ln>
          <a:effectLst/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19383"/>
            <a:ext cx="566992" cy="56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3" name="Прямоугольник 2"/>
          <p:cNvSpPr/>
          <p:nvPr/>
        </p:nvSpPr>
        <p:spPr>
          <a:xfrm>
            <a:off x="8999984" y="1287482"/>
            <a:ext cx="144016" cy="3867894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456547344"/>
              </p:ext>
            </p:extLst>
          </p:nvPr>
        </p:nvGraphicFramePr>
        <p:xfrm>
          <a:off x="0" y="0"/>
          <a:ext cx="6588224" cy="515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24414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83568" cy="619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algn="in">
            <a:noFill/>
            <a:miter lim="800000"/>
            <a:headEnd/>
            <a:tailEnd/>
          </a:ln>
          <a:effectLst/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19383"/>
            <a:ext cx="566992" cy="56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3" name="Прямоугольник 2"/>
          <p:cNvSpPr/>
          <p:nvPr/>
        </p:nvSpPr>
        <p:spPr>
          <a:xfrm>
            <a:off x="8999984" y="1287482"/>
            <a:ext cx="144016" cy="3867894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3" y="1707654"/>
            <a:ext cx="162348" cy="122413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851" y="1635646"/>
            <a:ext cx="4032448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«Красная </a:t>
            </a: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Лиса»</a:t>
            </a: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Рубрики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810994"/>
              </p:ext>
            </p:extLst>
          </p:nvPr>
        </p:nvGraphicFramePr>
        <p:xfrm>
          <a:off x="2411760" y="-20538"/>
          <a:ext cx="5951984" cy="5164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1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77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kern="120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</a:t>
                      </a:r>
                      <a:r>
                        <a:rPr lang="ru-RU" sz="3200" b="0" kern="1200" cap="none" spc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домам</a:t>
                      </a:r>
                      <a:endParaRPr lang="ru-RU" sz="3200" b="0" kern="1200" cap="none" spc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6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kern="120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Новостной дайджест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6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kern="120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Школа в лицах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6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kern="120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Спортивные новости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612">
                <a:tc>
                  <a:txBody>
                    <a:bodyPr/>
                    <a:lstStyle/>
                    <a:p>
                      <a:pPr algn="ctr"/>
                      <a:r>
                        <a:rPr lang="ru-RU" sz="3200" b="0" kern="120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Форматы </a:t>
                      </a:r>
                      <a:r>
                        <a:rPr lang="en-US" sz="3200" b="0" kern="120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lang="en-US" sz="3200" b="0" kern="1200" cap="none" spc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Tube</a:t>
                      </a:r>
                      <a:endParaRPr lang="ru-RU" sz="3200" b="0" kern="120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612">
                <a:tc>
                  <a:txBody>
                    <a:bodyPr/>
                    <a:lstStyle/>
                    <a:p>
                      <a:pPr algn="ctr"/>
                      <a:r>
                        <a:rPr lang="ru-RU" sz="3200" b="0" kern="120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Один</a:t>
                      </a:r>
                      <a:r>
                        <a:rPr lang="ru-RU" sz="3200" b="0" kern="1200" cap="none" spc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день из жизни</a:t>
                      </a:r>
                      <a:endParaRPr lang="ru-RU" sz="3200" b="0" kern="120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66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kern="120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Танцевальные тренировки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6612">
                <a:tc>
                  <a:txBody>
                    <a:bodyPr/>
                    <a:lstStyle/>
                    <a:p>
                      <a:pPr algn="ctr"/>
                      <a:r>
                        <a:rPr lang="ru-RU" sz="3200" b="0" kern="120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Спец - выпуски</a:t>
                      </a:r>
                      <a:endParaRPr lang="ru-RU" sz="3200" b="0" kern="120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8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174</Words>
  <Application>Microsoft Office PowerPoint</Application>
  <PresentationFormat>Экран (16:9)</PresentationFormat>
  <Paragraphs>53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Якимова</dc:creator>
  <cp:lastModifiedBy>Аракчеева</cp:lastModifiedBy>
  <cp:revision>33</cp:revision>
  <dcterms:created xsi:type="dcterms:W3CDTF">2021-01-18T08:14:56Z</dcterms:created>
  <dcterms:modified xsi:type="dcterms:W3CDTF">2021-03-19T09:13:04Z</dcterms:modified>
</cp:coreProperties>
</file>