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-5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4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4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0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33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61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2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1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9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C11E1-7777-4B33-B593-C202B28E8D95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992AD-3FE5-4DCF-BE9C-A0404C1EC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9f707fb369.480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3e529a69f8.480.mp4" TargetMode="External"/><Relationship Id="rId5" Type="http://schemas.openxmlformats.org/officeDocument/2006/relationships/hyperlink" Target="e480dac58c.480.mp4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WEB1\Downloads\25-01-2021_16-36-09\Screenshot_20210125-134241_V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8" b="19128"/>
          <a:stretch/>
        </p:blipFill>
        <p:spPr bwMode="auto">
          <a:xfrm>
            <a:off x="161615" y="0"/>
            <a:ext cx="4418159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EB1\Downloads\25-01-2021_16-36-09\Screenshot_20210125-134247_V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20153"/>
          <a:stretch/>
        </p:blipFill>
        <p:spPr bwMode="auto">
          <a:xfrm>
            <a:off x="4716016" y="-9617"/>
            <a:ext cx="4104456" cy="510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4709873"/>
            <a:ext cx="79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file"/>
              </a:rPr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8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812366-429A-4912-9BD8-89AFDD9B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167CECA-30BA-493E-9E0C-2F5CD3C99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3865" y="17955"/>
            <a:ext cx="2450135" cy="5056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WEB1\Downloads\25-01-2021_16-36-09\Screenshot_20210125-134315_VK.jpg">
            <a:extLst>
              <a:ext uri="{FF2B5EF4-FFF2-40B4-BE49-F238E27FC236}">
                <a16:creationId xmlns:a16="http://schemas.microsoft.com/office/drawing/2014/main" xmlns="" id="{EE746AF0-BD82-43A3-8F8B-E4BC8DC58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" b="15939"/>
          <a:stretch/>
        </p:blipFill>
        <p:spPr bwMode="auto">
          <a:xfrm>
            <a:off x="3273417" y="17955"/>
            <a:ext cx="3519210" cy="511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WEB1\Downloads\25-01-2021_16-36-09\Screenshot_20210125-134633_VK.jpg">
            <a:extLst>
              <a:ext uri="{FF2B5EF4-FFF2-40B4-BE49-F238E27FC236}">
                <a16:creationId xmlns:a16="http://schemas.microsoft.com/office/drawing/2014/main" xmlns="" id="{FAAAC6D0-91D8-4E55-B6E4-7ED1FA035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8" b="11646"/>
          <a:stretch/>
        </p:blipFill>
        <p:spPr bwMode="auto">
          <a:xfrm>
            <a:off x="0" y="26138"/>
            <a:ext cx="3420448" cy="511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4645654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 action="ppaction://hlinkfile"/>
              </a:rPr>
              <a:t>Видео1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935394" y="4645654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 action="ppaction://hlinkfile"/>
              </a:rPr>
              <a:t>Видео2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s://crowd1alexstream.ru/wp-content/uploads/2020/07/Movavi-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D:\WEB1\Downloads\25-01-2021_16-36-09\Movavi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8"/>
            <a:ext cx="9143999" cy="51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WEB1\Downloads\25-01-2021_16-36-09\72963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2"/>
            <a:ext cx="9144000" cy="512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WEB1\Downloads\25-01-2021_16-36-09\295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/>
          <a:stretch/>
        </p:blipFill>
        <p:spPr bwMode="auto">
          <a:xfrm>
            <a:off x="863588" y="1"/>
            <a:ext cx="7416824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3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WEB1\Downloads\25-01-2021_16-36-09\movavi-video-editor-svoistva-perehodo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"/>
          <a:stretch/>
        </p:blipFill>
        <p:spPr bwMode="auto">
          <a:xfrm>
            <a:off x="0" y="0"/>
            <a:ext cx="9144000" cy="521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99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WEB1\Downloads\25-01-2021_16-36-09\1538975633_movavi_studio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03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</Words>
  <Application>Microsoft Office PowerPoint</Application>
  <PresentationFormat>Экран (16:9)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WEB1</dc:creator>
  <cp:lastModifiedBy>WEB1</cp:lastModifiedBy>
  <cp:revision>9</cp:revision>
  <dcterms:created xsi:type="dcterms:W3CDTF">2021-01-25T13:34:44Z</dcterms:created>
  <dcterms:modified xsi:type="dcterms:W3CDTF">2021-01-26T10:37:50Z</dcterms:modified>
</cp:coreProperties>
</file>