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7" r:id="rId4"/>
    <p:sldId id="260" r:id="rId5"/>
    <p:sldId id="259" r:id="rId6"/>
    <p:sldId id="261" r:id="rId7"/>
    <p:sldId id="257" r:id="rId8"/>
    <p:sldId id="258" r:id="rId9"/>
    <p:sldId id="268" r:id="rId10"/>
    <p:sldId id="269" r:id="rId11"/>
    <p:sldId id="270" r:id="rId12"/>
    <p:sldId id="265" r:id="rId13"/>
    <p:sldId id="262" r:id="rId14"/>
    <p:sldId id="263" r:id="rId15"/>
    <p:sldId id="264" r:id="rId16"/>
    <p:sldId id="266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5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5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8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0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9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E4B9-DA2B-467D-8C9A-C1444E2C605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574F-7CAE-46BD-8BE7-97C433822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mstudio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inaria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chsmith.com/video-editor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o.playposi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jarjad.ru/karaoke/" TargetMode="External"/><Relationship Id="rId3" Type="http://schemas.openxmlformats.org/officeDocument/2006/relationships/hyperlink" Target="https://jarjad.ru/video-joiner/" TargetMode="External"/><Relationship Id="rId7" Type="http://schemas.openxmlformats.org/officeDocument/2006/relationships/hyperlink" Target="https://www.canva.com/" TargetMode="External"/><Relationship Id="rId2" Type="http://schemas.openxmlformats.org/officeDocument/2006/relationships/hyperlink" Target="http://all4os.ru/soft/other/2273-pointerstick-virtualnaya-ukazka-na-rabochem-sto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23apps.com/ru/" TargetMode="External"/><Relationship Id="rId5" Type="http://schemas.openxmlformats.org/officeDocument/2006/relationships/hyperlink" Target="https://online-video-cutter.com/" TargetMode="External"/><Relationship Id="rId4" Type="http://schemas.openxmlformats.org/officeDocument/2006/relationships/hyperlink" Target="https://clideo.com/ru/merge-vide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ovavi.ru/screen-cap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cam-screen-recorder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ashbackrecorder.com/expres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ользователь\Desktop\1GZqe-pKzT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2" y="138999"/>
            <a:ext cx="11182361" cy="6598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3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CamStudio</a:t>
            </a:r>
            <a:r>
              <a:rPr lang="ru-RU" dirty="0"/>
              <a:t> - </a:t>
            </a:r>
            <a:r>
              <a:rPr lang="ru-RU" sz="3200" dirty="0"/>
              <a:t>Захват видео с экрана монитора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3200" b="1" dirty="0" smtClean="0">
                <a:hlinkClick r:id="rId2"/>
              </a:rPr>
              <a:t>https://camstudio.org/</a:t>
            </a:r>
            <a:r>
              <a:rPr lang="ru-RU" sz="3200" b="1" dirty="0" smtClean="0"/>
              <a:t>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519" y="2178414"/>
            <a:ext cx="3883139" cy="37940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8563" y="2116256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Создание презентационных видео программного обеспечения, или демонстрация работы с ним;</a:t>
            </a:r>
            <a:endParaRPr lang="ru-RU" b="0" i="0" dirty="0" smtClean="0">
              <a:solidFill>
                <a:srgbClr val="313B40"/>
              </a:solidFill>
              <a:effectLst/>
              <a:latin typeface="Lucida Grand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Видео с ответами на часто задаваемые вопросы;</a:t>
            </a:r>
            <a:endParaRPr lang="ru-RU" b="0" i="0" dirty="0" smtClean="0">
              <a:solidFill>
                <a:srgbClr val="313B40"/>
              </a:solidFill>
              <a:effectLst/>
              <a:latin typeface="Lucida Grand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Создание видео-уроков для учебного учреждения;</a:t>
            </a:r>
            <a:endParaRPr lang="ru-RU" b="0" i="0" dirty="0" smtClean="0">
              <a:solidFill>
                <a:srgbClr val="313B40"/>
              </a:solidFill>
              <a:effectLst/>
              <a:latin typeface="Lucida Grand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Запись проблем с компьютером для дальнейшей демонстрации технической поддержки;</a:t>
            </a:r>
            <a:endParaRPr lang="ru-RU" b="0" i="0" dirty="0" smtClean="0">
              <a:solidFill>
                <a:srgbClr val="313B40"/>
              </a:solidFill>
              <a:effectLst/>
              <a:latin typeface="Lucida Grand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Создание видео по информационным продуктам, которое вы можете продавать;</a:t>
            </a:r>
            <a:endParaRPr lang="ru-RU" b="0" i="0" dirty="0" smtClean="0">
              <a:solidFill>
                <a:srgbClr val="313B40"/>
              </a:solidFill>
              <a:effectLst/>
              <a:latin typeface="Lucida Grand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Можно записать новые приемы и методы работы с тем или иным программным обеспечением;</a:t>
            </a:r>
            <a:endParaRPr lang="ru-RU" b="0" i="0" dirty="0" smtClean="0">
              <a:solidFill>
                <a:srgbClr val="313B40"/>
              </a:solidFill>
              <a:effectLst/>
              <a:latin typeface="Lucida Grand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Программу можно использовать абсолютно </a:t>
            </a:r>
            <a:r>
              <a:rPr lang="ru-RU" sz="2800" b="0" i="0" dirty="0" smtClean="0">
                <a:solidFill>
                  <a:srgbClr val="181E20"/>
                </a:solidFill>
                <a:effectLst/>
                <a:latin typeface="Lucida Grande"/>
              </a:rPr>
              <a:t>бесплатно</a:t>
            </a:r>
            <a:r>
              <a:rPr lang="ru-RU" b="0" i="0" dirty="0" smtClean="0">
                <a:solidFill>
                  <a:srgbClr val="181E20"/>
                </a:solidFill>
                <a:effectLst/>
                <a:latin typeface="Lucida Grande"/>
              </a:rPr>
              <a:t>.</a:t>
            </a:r>
            <a:endParaRPr lang="ru-RU" b="0" i="0" dirty="0">
              <a:solidFill>
                <a:srgbClr val="313B4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01462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217" y="2193989"/>
            <a:ext cx="2857500" cy="4010025"/>
          </a:xfrm>
          <a:prstGeom prst="rect">
            <a:avLst/>
          </a:prstGeom>
        </p:spPr>
      </p:pic>
      <p:sp>
        <p:nvSpPr>
          <p:cNvPr id="4" name="AutoShape 2" descr="Запись видео в Webinaria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WEBINARIA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sz="3600" dirty="0" smtClean="0">
                <a:hlinkClick r:id="rId3"/>
              </a:rPr>
              <a:t>https</a:t>
            </a:r>
            <a:r>
              <a:rPr lang="en-US" sz="3600" dirty="0">
                <a:hlinkClick r:id="rId3"/>
              </a:rPr>
              <a:t>://www.webinaria.com</a:t>
            </a:r>
            <a:r>
              <a:rPr lang="en-US" sz="3600" dirty="0" smtClean="0">
                <a:hlinkClick r:id="rId3"/>
              </a:rPr>
              <a:t>/</a:t>
            </a:r>
            <a:r>
              <a:rPr lang="en-US" sz="3600" dirty="0" smtClean="0"/>
              <a:t>   </a:t>
            </a:r>
            <a:r>
              <a:rPr lang="ru-RU" dirty="0" smtClean="0"/>
              <a:t>- </a:t>
            </a:r>
            <a:r>
              <a:rPr lang="ru-RU" sz="3200" dirty="0" smtClean="0"/>
              <a:t>для </a:t>
            </a:r>
            <a:r>
              <a:rPr lang="ru-RU" sz="3200" dirty="0"/>
              <a:t>записи видео с экрана, </a:t>
            </a:r>
            <a:r>
              <a:rPr lang="ru-RU" sz="3200" dirty="0" smtClean="0"/>
              <a:t>с комментариями </a:t>
            </a:r>
            <a:r>
              <a:rPr lang="ru-RU" sz="3200" dirty="0"/>
              <a:t>через микрофон</a:t>
            </a:r>
            <a:r>
              <a:rPr lang="ru-RU" sz="3200" dirty="0" smtClean="0"/>
              <a:t>  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8778" y="3255141"/>
            <a:ext cx="543697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1F2628"/>
                </a:solidFill>
                <a:effectLst/>
                <a:latin typeface="Lucida Grande"/>
              </a:rPr>
              <a:t>Особенности</a:t>
            </a:r>
            <a:r>
              <a:rPr lang="ru-RU" b="0" i="0" dirty="0" smtClean="0">
                <a:solidFill>
                  <a:srgbClr val="1F2628"/>
                </a:solidFill>
                <a:effectLst/>
                <a:latin typeface="Lucida Grande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Изменение области захвата;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Настройка оборудования;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Настройка качества записи;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Преобразование из файла AVI в FLV;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Простой интерфейс;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Использование горячих клавиш;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13B40"/>
                </a:solidFill>
                <a:effectLst/>
                <a:latin typeface="Lucida Grande"/>
              </a:rPr>
              <a:t>Добавление текста и публикация в интернете.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 </a:t>
            </a:r>
            <a:r>
              <a:rPr lang="ru-RU" sz="2800" dirty="0" smtClean="0">
                <a:solidFill>
                  <a:srgbClr val="313B40"/>
                </a:solidFill>
                <a:latin typeface="Lucida Grande"/>
              </a:rPr>
              <a:t>бесплатная</a:t>
            </a:r>
            <a:endParaRPr lang="ru-RU" sz="2800" b="0" i="0" dirty="0">
              <a:solidFill>
                <a:srgbClr val="313B4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4890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32" y="365126"/>
            <a:ext cx="11386751" cy="7222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err="1" smtClean="0"/>
              <a:t>Captura</a:t>
            </a:r>
            <a:r>
              <a:rPr lang="ru-RU" b="1" dirty="0" smtClean="0"/>
              <a:t> - </a:t>
            </a:r>
            <a:r>
              <a:rPr lang="ru-RU" sz="3100" dirty="0" smtClean="0"/>
              <a:t>Универсальная утилита для захвата экрана </a:t>
            </a:r>
            <a:r>
              <a:rPr lang="ru-RU" sz="3100" b="1" dirty="0" smtClean="0"/>
              <a:t>- бесплатная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976" y="1369627"/>
            <a:ext cx="3494366" cy="50379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69709" y="193090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13B40"/>
                </a:solidFill>
                <a:latin typeface="Lucida Grande"/>
              </a:rPr>
              <a:t>доступна 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более чем на 20 языках, включая русский язык;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возможность ненавязчивой работы, оставаясь в минимизированном состоянии в системном лотке;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контроль записи с помощью клавиатуры, даже если </a:t>
            </a:r>
            <a:r>
              <a:rPr lang="ru-RU" dirty="0" err="1">
                <a:solidFill>
                  <a:srgbClr val="313B40"/>
                </a:solidFill>
                <a:latin typeface="Lucida Grande"/>
              </a:rPr>
              <a:t>Captura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 находится в системном лотке;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выполнение микширования входного </a:t>
            </a:r>
            <a:r>
              <a:rPr lang="ru-RU" dirty="0" err="1">
                <a:solidFill>
                  <a:srgbClr val="313B40"/>
                </a:solidFill>
                <a:latin typeface="Lucida Grande"/>
              </a:rPr>
              <a:t>аудиосигнала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 микрофона и аудиовыхода </a:t>
            </a:r>
            <a:r>
              <a:rPr lang="ru-RU" dirty="0" err="1">
                <a:solidFill>
                  <a:srgbClr val="313B40"/>
                </a:solidFill>
                <a:latin typeface="Lucida Grande"/>
              </a:rPr>
              <a:t>Speaker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можно включить просмотр </a:t>
            </a:r>
            <a:r>
              <a:rPr lang="ru-RU" dirty="0" err="1">
                <a:solidFill>
                  <a:srgbClr val="313B40"/>
                </a:solidFill>
                <a:latin typeface="Lucida Grande"/>
              </a:rPr>
              <a:t>WebCam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 в своих записях, что подходит для создания учебников;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13B40"/>
                </a:solidFill>
                <a:latin typeface="Lucida Grande"/>
              </a:rPr>
              <a:t>снятие 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скриншотов;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запись видео (</a:t>
            </a:r>
            <a:r>
              <a:rPr lang="ru-RU" dirty="0" err="1">
                <a:solidFill>
                  <a:srgbClr val="313B40"/>
                </a:solidFill>
                <a:latin typeface="Lucida Grande"/>
              </a:rPr>
              <a:t>Avi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 / </a:t>
            </a:r>
            <a:r>
              <a:rPr lang="ru-RU" dirty="0" err="1">
                <a:solidFill>
                  <a:srgbClr val="313B40"/>
                </a:solidFill>
                <a:latin typeface="Lucida Grande"/>
              </a:rPr>
              <a:t>Gif</a:t>
            </a:r>
            <a:r>
              <a:rPr lang="ru-RU" dirty="0">
                <a:solidFill>
                  <a:srgbClr val="313B40"/>
                </a:solidFill>
                <a:latin typeface="Lucida Grande"/>
              </a:rPr>
              <a:t> / Mp4);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захват с курсором мыши или без него;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захват определенных регионов, экранов или окон;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B40"/>
                </a:solidFill>
                <a:latin typeface="Lucida Grande"/>
              </a:rPr>
              <a:t>захват кликов мыши или нажатия клавиш</a:t>
            </a:r>
            <a:r>
              <a:rPr lang="ru-RU" dirty="0" smtClean="0">
                <a:solidFill>
                  <a:srgbClr val="313B40"/>
                </a:solidFill>
                <a:latin typeface="Lucida Grande"/>
              </a:rPr>
              <a:t>;</a:t>
            </a:r>
            <a:endParaRPr lang="ru-RU" dirty="0">
              <a:solidFill>
                <a:srgbClr val="313B40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671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Bandicam</a:t>
            </a:r>
            <a:r>
              <a:rPr lang="en-US" dirty="0" smtClean="0"/>
              <a:t>     </a:t>
            </a:r>
            <a:r>
              <a:rPr lang="en-US" sz="2800" dirty="0" smtClean="0">
                <a:solidFill>
                  <a:srgbClr val="0070C0"/>
                </a:solidFill>
              </a:rPr>
              <a:t>https://www.bandicam.com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8818"/>
            <a:ext cx="10515600" cy="4124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144" y="663789"/>
            <a:ext cx="2657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Bandicam</a:t>
            </a:r>
            <a:r>
              <a:rPr lang="en-US" dirty="0" smtClean="0"/>
              <a:t>   </a:t>
            </a:r>
            <a:r>
              <a:rPr lang="en-US" sz="3200" dirty="0" smtClean="0">
                <a:solidFill>
                  <a:srgbClr val="0070C0"/>
                </a:solidFill>
              </a:rPr>
              <a:t>https</a:t>
            </a:r>
            <a:r>
              <a:rPr lang="en-US" sz="3200" dirty="0">
                <a:solidFill>
                  <a:srgbClr val="0070C0"/>
                </a:solidFill>
              </a:rPr>
              <a:t>://</a:t>
            </a:r>
            <a:r>
              <a:rPr lang="en-US" sz="3200" dirty="0" smtClean="0">
                <a:solidFill>
                  <a:srgbClr val="0070C0"/>
                </a:solidFill>
              </a:rPr>
              <a:t>www.bandicam.com</a:t>
            </a:r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75" y="2395840"/>
            <a:ext cx="5956308" cy="3359187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9638" y="1695194"/>
            <a:ext cx="6914842" cy="8232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7132" rIns="0" bIns="5713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Основные функции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Bandicam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| Захват видео с экрана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Функции </a:t>
            </a:r>
            <a:r>
              <a:rPr kumimoji="0" lang="ru-RU" altLang="ru-RU" sz="13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Bandicam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позволяющие получить наилучшие результаты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cs typeface="Segoe UI" panose="020B0502040204020203" pitchFamily="34" charset="0"/>
            </a:endParaRPr>
          </a:p>
        </p:txBody>
      </p:sp>
      <p:sp>
        <p:nvSpPr>
          <p:cNvPr id="5" name="AutoShape 2" descr="Основные функции Bandicam | Захват видео с экрана - Рисование в реальном времени"/>
          <p:cNvSpPr>
            <a:spLocks noChangeAspect="1" noChangeArrowheads="1"/>
          </p:cNvSpPr>
          <p:nvPr/>
        </p:nvSpPr>
        <p:spPr bwMode="auto">
          <a:xfrm>
            <a:off x="6096000" y="-1200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Основные функции Bandicam | Захват видео с экрана - Наложить запись с веб-камеры"/>
          <p:cNvSpPr>
            <a:spLocks noChangeAspect="1" noChangeArrowheads="1"/>
          </p:cNvSpPr>
          <p:nvPr/>
        </p:nvSpPr>
        <p:spPr bwMode="auto">
          <a:xfrm>
            <a:off x="6096000" y="-63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Основные функции Bandicam | Захват видео с экрана - Запись по расписанию"/>
          <p:cNvSpPr>
            <a:spLocks noChangeAspect="1" noChangeArrowheads="1"/>
          </p:cNvSpPr>
          <p:nvPr/>
        </p:nvSpPr>
        <p:spPr bwMode="auto">
          <a:xfrm>
            <a:off x="6096000" y="-69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Основные функции Bandicam | Захват видео с экрана - Добавить собственный голос"/>
          <p:cNvSpPr>
            <a:spLocks noChangeAspect="1" noChangeArrowheads="1"/>
          </p:cNvSpPr>
          <p:nvPr/>
        </p:nvSpPr>
        <p:spPr bwMode="auto">
          <a:xfrm>
            <a:off x="6096000" y="495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Основные функции Bandicam | Захват видео с экрана - Эффекты мыши"/>
          <p:cNvSpPr>
            <a:spLocks noChangeAspect="1" noChangeArrowheads="1"/>
          </p:cNvSpPr>
          <p:nvPr/>
        </p:nvSpPr>
        <p:spPr bwMode="auto">
          <a:xfrm>
            <a:off x="60960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Основные функции Bandicam | Захват видео с экрана - Эффект хромакея"/>
          <p:cNvSpPr>
            <a:spLocks noChangeAspect="1" noChangeArrowheads="1"/>
          </p:cNvSpPr>
          <p:nvPr/>
        </p:nvSpPr>
        <p:spPr bwMode="auto">
          <a:xfrm>
            <a:off x="6096000" y="162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144" y="663789"/>
            <a:ext cx="2657475" cy="752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8443" y="5898292"/>
            <a:ext cx="729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Одним из больших достоинств является набор декораторов: карандаш, кисти, ластик, нумерация, элементы выделения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6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Camtasia Studio   250$          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https://www.techsmith.com/video-editor.html</a:t>
            </a:r>
            <a:r>
              <a:rPr lang="en-US" sz="28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60" y="2534079"/>
            <a:ext cx="10515600" cy="308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Camtasia</a:t>
            </a:r>
            <a:r>
              <a:rPr lang="ru-RU" sz="1800" dirty="0"/>
              <a:t> </a:t>
            </a:r>
            <a:r>
              <a:rPr lang="ru-RU" sz="1800" dirty="0" err="1"/>
              <a:t>Studio</a:t>
            </a:r>
            <a:r>
              <a:rPr lang="ru-RU" sz="1800" dirty="0"/>
              <a:t> - мощная утилита для записи изображения с экрана в видеофайлы различных форматов, </a:t>
            </a:r>
            <a:r>
              <a:rPr lang="ru-RU" sz="1800" dirty="0" smtClean="0"/>
              <a:t>AVI, SWF, FLV, MOV, WMV, RM, GIF, CAMV, для тренировки, образования, дистанционного обучения</a:t>
            </a:r>
          </a:p>
          <a:p>
            <a:pPr marL="180975" indent="-180975">
              <a:buNone/>
            </a:pPr>
            <a:r>
              <a:rPr lang="ru-RU" sz="1800" dirty="0" smtClean="0"/>
              <a:t>- включает </a:t>
            </a:r>
            <a:r>
              <a:rPr lang="ru-RU" sz="1800" dirty="0"/>
              <a:t>в себя четыре утилиты: </a:t>
            </a:r>
            <a:r>
              <a:rPr lang="en-US" sz="1800" dirty="0">
                <a:solidFill>
                  <a:srgbClr val="0070C0"/>
                </a:solidFill>
              </a:rPr>
              <a:t>Camtasia </a:t>
            </a:r>
            <a:r>
              <a:rPr lang="en-US" sz="1800" dirty="0" err="1">
                <a:solidFill>
                  <a:srgbClr val="0070C0"/>
                </a:solidFill>
              </a:rPr>
              <a:t>MenuMaker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Camtasia Player</a:t>
            </a:r>
            <a:r>
              <a:rPr lang="en-US" sz="1800" dirty="0"/>
              <a:t>, </a:t>
            </a:r>
            <a:r>
              <a:rPr lang="ru-RU" sz="1800" dirty="0" smtClean="0"/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Camtasia </a:t>
            </a:r>
            <a:r>
              <a:rPr lang="en-US" sz="1800" dirty="0">
                <a:solidFill>
                  <a:srgbClr val="7030A0"/>
                </a:solidFill>
              </a:rPr>
              <a:t>Theater </a:t>
            </a:r>
            <a:r>
              <a:rPr lang="ru-RU" sz="1800" dirty="0"/>
              <a:t>и </a:t>
            </a:r>
            <a:r>
              <a:rPr lang="en-US" sz="1800" dirty="0">
                <a:solidFill>
                  <a:srgbClr val="FF0000"/>
                </a:solidFill>
              </a:rPr>
              <a:t>Camtasia Recorder</a:t>
            </a:r>
            <a:r>
              <a:rPr lang="en-US" sz="1800" dirty="0"/>
              <a:t>. </a:t>
            </a:r>
            <a:r>
              <a:rPr lang="ru-RU" sz="1800" dirty="0"/>
              <a:t>Для работы со всеми этими утилитами служит главный интерфейс программы.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имеется </a:t>
            </a:r>
            <a:r>
              <a:rPr lang="ru-RU" sz="1800" dirty="0"/>
              <a:t>возможность редактирования видео, 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есть </a:t>
            </a:r>
            <a:r>
              <a:rPr lang="ru-RU" sz="1800" dirty="0"/>
              <a:t>встроенные </a:t>
            </a:r>
            <a:r>
              <a:rPr lang="ru-RU" sz="1800" dirty="0" err="1"/>
              <a:t>Macromedia</a:t>
            </a:r>
            <a:r>
              <a:rPr lang="ru-RU" sz="1800" dirty="0"/>
              <a:t> </a:t>
            </a:r>
            <a:r>
              <a:rPr lang="ru-RU" sz="1800" dirty="0" err="1"/>
              <a:t>Flash</a:t>
            </a:r>
            <a:r>
              <a:rPr lang="ru-RU" sz="1800" dirty="0"/>
              <a:t> (SWF) и видео проигрыватели. 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скомпилированный </a:t>
            </a:r>
            <a:r>
              <a:rPr lang="ru-RU" sz="1800" dirty="0"/>
              <a:t>исполнительный </a:t>
            </a:r>
            <a:r>
              <a:rPr lang="ru-RU" sz="1800" dirty="0" err="1" smtClean="0"/>
              <a:t>exe</a:t>
            </a:r>
            <a:r>
              <a:rPr lang="ru-RU" sz="1800" dirty="0" smtClean="0"/>
              <a:t>-файл содержит </a:t>
            </a:r>
            <a:r>
              <a:rPr lang="ru-RU" sz="1800" dirty="0"/>
              <a:t>встроенный проигрыватель. 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err="1" smtClean="0"/>
              <a:t>Camtasia</a:t>
            </a:r>
            <a:r>
              <a:rPr lang="ru-RU" sz="1800" dirty="0" smtClean="0"/>
              <a:t> </a:t>
            </a:r>
            <a:r>
              <a:rPr lang="ru-RU" sz="1800" dirty="0" err="1"/>
              <a:t>Studio</a:t>
            </a:r>
            <a:r>
              <a:rPr lang="ru-RU" sz="1800" dirty="0"/>
              <a:t> позволяет накладывать ряд эффектов, умеет работать с отдельными кадрами, </a:t>
            </a:r>
            <a:r>
              <a:rPr lang="ru-RU" sz="1800" dirty="0" smtClean="0"/>
              <a:t>создавать интерактивную среду, </a:t>
            </a:r>
            <a:r>
              <a:rPr lang="ru-RU" sz="1800" dirty="0" err="1" smtClean="0"/>
              <a:t>хромакей</a:t>
            </a:r>
            <a:r>
              <a:rPr lang="ru-RU" sz="1800" dirty="0" smtClean="0"/>
              <a:t> и многое другое.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50" y="361048"/>
            <a:ext cx="22193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110" y="1121707"/>
            <a:ext cx="8238604" cy="4207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PlayPosit</a:t>
            </a:r>
            <a:r>
              <a:rPr lang="ru-RU" b="1" dirty="0" smtClean="0"/>
              <a:t>    </a:t>
            </a:r>
            <a:r>
              <a:rPr lang="en-US" sz="3600" b="1" dirty="0" smtClean="0">
                <a:hlinkClick r:id="rId2"/>
              </a:rPr>
              <a:t>https</a:t>
            </a:r>
            <a:r>
              <a:rPr lang="en-US" sz="3600" b="1" dirty="0">
                <a:hlinkClick r:id="rId2"/>
              </a:rPr>
              <a:t>://go.playposit.com</a:t>
            </a:r>
            <a:r>
              <a:rPr lang="en-US" sz="3600" b="1" dirty="0" smtClean="0">
                <a:hlinkClick r:id="rId2"/>
              </a:rPr>
              <a:t>/</a:t>
            </a:r>
            <a:r>
              <a:rPr lang="ru-RU" sz="3600" b="1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2130" y="2006858"/>
            <a:ext cx="62689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замечательный бесплатный сервис для </a:t>
            </a:r>
            <a:r>
              <a:rPr lang="ru-RU" dirty="0" smtClean="0"/>
              <a:t>- создания </a:t>
            </a:r>
            <a:r>
              <a:rPr lang="ru-RU" dirty="0"/>
              <a:t>интерактивного </a:t>
            </a:r>
            <a:r>
              <a:rPr lang="ru-RU" dirty="0" smtClean="0"/>
              <a:t>видео </a:t>
            </a:r>
          </a:p>
          <a:p>
            <a:pPr marL="180975" indent="-180975">
              <a:buNone/>
            </a:pPr>
            <a:r>
              <a:rPr lang="ru-RU" dirty="0" smtClean="0"/>
              <a:t>- назначения </a:t>
            </a:r>
            <a:r>
              <a:rPr lang="ru-RU" dirty="0"/>
              <a:t>учащимся или студентам </a:t>
            </a:r>
            <a:r>
              <a:rPr lang="ru-RU" dirty="0" smtClean="0"/>
              <a:t> персональных заданий</a:t>
            </a:r>
          </a:p>
          <a:p>
            <a:pPr marL="0" indent="0">
              <a:buNone/>
            </a:pPr>
            <a:r>
              <a:rPr lang="ru-RU" dirty="0" smtClean="0"/>
              <a:t>- отслеживания </a:t>
            </a:r>
            <a:r>
              <a:rPr lang="ru-RU" dirty="0"/>
              <a:t>успешности обучаемых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cap="all" dirty="0" smtClean="0"/>
          </a:p>
          <a:p>
            <a:pPr marL="0" indent="0">
              <a:buNone/>
            </a:pPr>
            <a:r>
              <a:rPr lang="ru-RU" cap="all" dirty="0" smtClean="0"/>
              <a:t>PLAYPOSIT МОЖЕТ ИСПОЛЬЗОВАТЬСЯ, КАК </a:t>
            </a:r>
            <a:r>
              <a:rPr lang="ru-RU" cap="all" dirty="0"/>
              <a:t>ПЛАТФОРМА ДЛЯ ДИСТАНЦИОННОГО ОБУЧЕНИЯ</a:t>
            </a:r>
          </a:p>
          <a:p>
            <a:endParaRPr lang="ru-RU" cap="all" dirty="0"/>
          </a:p>
          <a:p>
            <a:endParaRPr lang="ru-RU" dirty="0"/>
          </a:p>
        </p:txBody>
      </p:sp>
      <p:pic>
        <p:nvPicPr>
          <p:cNvPr id="3074" name="Picture 2" descr="logo_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81" y="686947"/>
            <a:ext cx="1993558" cy="8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67" y="1945067"/>
            <a:ext cx="3652290" cy="4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для видео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PointerStick</a:t>
            </a:r>
            <a:r>
              <a:rPr lang="ru-RU" dirty="0" smtClean="0"/>
              <a:t> </a:t>
            </a:r>
            <a:r>
              <a:rPr lang="ru-RU" dirty="0"/>
              <a:t>- виртуальная указка на рабочем столе</a:t>
            </a:r>
          </a:p>
          <a:p>
            <a:pPr marL="271463" indent="-271463">
              <a:buNone/>
            </a:pP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sz="2000" dirty="0" smtClean="0"/>
              <a:t>Скачать </a:t>
            </a:r>
            <a:r>
              <a:rPr lang="ru-RU" sz="2000" dirty="0"/>
              <a:t>можно тут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all4os.ru/soft/other/2273-pointerstick- virtualnaya-ukazka-na-rabochem-stole.html</a:t>
            </a:r>
            <a:endParaRPr lang="ru-RU" dirty="0"/>
          </a:p>
          <a:p>
            <a:r>
              <a:rPr lang="ru-RU" dirty="0"/>
              <a:t> Сервис по склеиванию видео </a:t>
            </a:r>
            <a:r>
              <a:rPr lang="ru-RU" u="sng" dirty="0">
                <a:hlinkClick r:id="rId3"/>
              </a:rPr>
              <a:t>https://jarjad.ru/video-joiner/</a:t>
            </a:r>
            <a:r>
              <a:rPr lang="ru-RU" dirty="0"/>
              <a:t> и </a:t>
            </a:r>
            <a:r>
              <a:rPr lang="ru-RU" u="sng" dirty="0">
                <a:hlinkClick r:id="rId4"/>
              </a:rPr>
              <a:t>https://clideo.com/ru/merge-video</a:t>
            </a:r>
            <a:r>
              <a:rPr lang="ru-RU" dirty="0"/>
              <a:t> </a:t>
            </a:r>
          </a:p>
          <a:p>
            <a:r>
              <a:rPr lang="ru-RU" dirty="0"/>
              <a:t>Сервис по обрезке видео </a:t>
            </a:r>
            <a:r>
              <a:rPr lang="ru-RU" u="sng" dirty="0">
                <a:hlinkClick r:id="rId5"/>
              </a:rPr>
              <a:t>https://online-video-cutter.com</a:t>
            </a:r>
            <a:endParaRPr lang="ru-RU" dirty="0"/>
          </a:p>
          <a:p>
            <a:r>
              <a:rPr lang="ru-RU" dirty="0"/>
              <a:t>Сервис по работе с видео </a:t>
            </a:r>
            <a:r>
              <a:rPr lang="ru-RU" u="sng" dirty="0">
                <a:hlinkClick r:id="rId6"/>
              </a:rPr>
              <a:t>https://123apps.com/ru/</a:t>
            </a:r>
            <a:endParaRPr lang="ru-RU" dirty="0"/>
          </a:p>
          <a:p>
            <a:r>
              <a:rPr lang="ru-RU" dirty="0"/>
              <a:t>Сервис для создания наглядного материала </a:t>
            </a:r>
            <a:r>
              <a:rPr lang="ru-RU" u="sng" dirty="0">
                <a:hlinkClick r:id="rId7"/>
              </a:rPr>
              <a:t>https://www.canva.com</a:t>
            </a:r>
            <a:endParaRPr lang="ru-RU" dirty="0"/>
          </a:p>
          <a:p>
            <a:r>
              <a:rPr lang="ru-RU" dirty="0"/>
              <a:t>Удалить голос из песни  </a:t>
            </a:r>
            <a:r>
              <a:rPr lang="ru-RU" u="sng" dirty="0">
                <a:hlinkClick r:id="rId8"/>
              </a:rPr>
              <a:t>https://jarjad.ru/karaoke/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3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33.userapi.com/impg/ss4-9KLdE3R_n5gQfD-sM-zZo2B2hFoi-fwFtg/1SLZj2L-edk.jpg?size=1049x600&amp;quality=96&amp;sign=da4cb5e9e94b3d09d40dbfe47ea4cb53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357352"/>
            <a:ext cx="11172495" cy="621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20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 интерактивное видео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825626"/>
            <a:ext cx="11631826" cy="31912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 smtClean="0"/>
              <a:t>https://yandex.ru/efir?from=serp&amp;from_block=partner_context_menu&amp;reqid=1606638511050047-846005041565278937000163-production-app-host-vla-web-yp-57&amp;stream_id=40b92d38d42ff690908db0dee17768e0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http://didaktor.ru/playposit-kak-platforma-dlya-distancionnogo-obucheniya/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</a:rPr>
              <a:t>https://go.playposit.com/</a:t>
            </a:r>
          </a:p>
          <a:p>
            <a:pPr marL="0" indent="0">
              <a:buNone/>
            </a:pPr>
            <a:r>
              <a:rPr lang="en-US" sz="2100" dirty="0" smtClean="0"/>
              <a:t>https://zen.yandex.ru/media/id/5a9fae4e610493249a27cb77/luchshie-besplatnye-lms-sistemy-4-camyh-populiarnyh-sistemy-upravleniia-obucheniem-v-rossii-5c57402225d7b000b1b3aee1?utm_source=serp</a:t>
            </a:r>
          </a:p>
          <a:p>
            <a:pPr marL="0" indent="0">
              <a:buNone/>
            </a:pPr>
            <a:r>
              <a:rPr lang="en-US" sz="2100" dirty="0" smtClean="0"/>
              <a:t>https://onlinetestpad.com/ru/dialogresult/30130-kvest-kodirovanie-grafiki-i-zvuka?res=aihregrhm5i2g</a:t>
            </a:r>
          </a:p>
          <a:p>
            <a:pPr marL="0" indent="0">
              <a:buNone/>
            </a:pPr>
            <a:r>
              <a:rPr lang="en-US" sz="2100" dirty="0" smtClean="0"/>
              <a:t>https://onlinetestpad.com/ru/tests/informatics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rgbClr val="7030A0"/>
                </a:solidFill>
              </a:rPr>
              <a:t>https://masterclassplayposit.blogspot.com/p/blog-page_96.html</a:t>
            </a:r>
          </a:p>
          <a:p>
            <a:pPr marL="0" indent="0">
              <a:buNone/>
            </a:pPr>
            <a:r>
              <a:rPr lang="en-US" sz="2100" dirty="0" smtClean="0"/>
              <a:t>yandex.ru/q/question/computers/nuzhna_sistema_obucheniia_posmotrel_v_lms_d50e90ad/?</a:t>
            </a:r>
            <a:r>
              <a:rPr lang="en-US" sz="2100" dirty="0" err="1" smtClean="0"/>
              <a:t>utm_source</a:t>
            </a:r>
            <a:r>
              <a:rPr lang="en-US" sz="2100" dirty="0" smtClean="0"/>
              <a:t>=</a:t>
            </a:r>
            <a:r>
              <a:rPr lang="en-US" sz="2100" dirty="0" err="1" smtClean="0"/>
              <a:t>yandex&amp;utm_medium</a:t>
            </a:r>
            <a:r>
              <a:rPr lang="en-US" sz="2100" dirty="0" smtClean="0"/>
              <a:t>=</a:t>
            </a:r>
            <a:r>
              <a:rPr lang="en-US" sz="2100" dirty="0" err="1" smtClean="0"/>
              <a:t>wizard&amp;answer_id</a:t>
            </a:r>
            <a:r>
              <a:rPr lang="en-US" sz="2100" dirty="0" smtClean="0"/>
              <a:t>=ea6f7e46-92a2-4f68-b56e-18fdec47d215#ea6f7e46-92a2-4f68-b56e-18fdec47d215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682" y="569698"/>
            <a:ext cx="22479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Movavi</a:t>
            </a:r>
            <a:r>
              <a:rPr lang="en-US" dirty="0" smtClean="0"/>
              <a:t> Screen Recorder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https://www.movavi.ru/screen-capture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 smtClean="0"/>
              <a:t>Поддерживаемые для записи форматы </a:t>
            </a:r>
          </a:p>
          <a:p>
            <a:pPr marL="0" indent="0">
              <a:buNone/>
            </a:pPr>
            <a:r>
              <a:rPr lang="en-US" sz="1800" dirty="0" smtClean="0"/>
              <a:t>MP4</a:t>
            </a:r>
            <a:r>
              <a:rPr lang="en-US" sz="1800" dirty="0"/>
              <a:t>, AVI, MOV, MKV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en-US" sz="1800" dirty="0" smtClean="0"/>
              <a:t>MSC, FLV, GIF</a:t>
            </a:r>
            <a:r>
              <a:rPr lang="en-US" sz="1800" dirty="0"/>
              <a:t>, </a:t>
            </a:r>
            <a:r>
              <a:rPr lang="en-US" sz="1800" dirty="0" smtClean="0"/>
              <a:t>PPTX, MP3</a:t>
            </a:r>
            <a:r>
              <a:rPr lang="en-US" sz="1800" dirty="0"/>
              <a:t>, PNG, BMP, JPG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55" y="3986463"/>
            <a:ext cx="11010900" cy="25908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682" y="705130"/>
            <a:ext cx="3536234" cy="7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Movavi</a:t>
            </a:r>
            <a:r>
              <a:rPr lang="en-US" dirty="0" smtClean="0"/>
              <a:t> – </a:t>
            </a:r>
            <a:r>
              <a:rPr lang="ru-RU" sz="3200" dirty="0" smtClean="0"/>
              <a:t>пакет  </a:t>
            </a:r>
            <a:r>
              <a:rPr lang="en-US" sz="3200" dirty="0" smtClean="0"/>
              <a:t>  Screen </a:t>
            </a:r>
            <a:r>
              <a:rPr lang="en-US" sz="3200" dirty="0" err="1" smtClean="0"/>
              <a:t>Recorder+Video</a:t>
            </a:r>
            <a:r>
              <a:rPr lang="en-US" sz="3200" dirty="0" smtClean="0"/>
              <a:t> Editor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14" y="2362765"/>
            <a:ext cx="9650172" cy="3277057"/>
          </a:xfrm>
        </p:spPr>
      </p:pic>
    </p:spTree>
    <p:extLst>
      <p:ext uri="{BB962C8B-B14F-4D97-AF65-F5344CB8AC3E}">
        <p14:creationId xmlns:p14="http://schemas.microsoft.com/office/powerpoint/2010/main" val="27964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 </a:t>
            </a:r>
            <a:r>
              <a:rPr lang="ru-RU" sz="4900" dirty="0" err="1" smtClean="0"/>
              <a:t>oCam</a:t>
            </a:r>
            <a:r>
              <a:rPr lang="ru-RU" sz="4900" dirty="0" smtClean="0"/>
              <a:t> </a:t>
            </a:r>
            <a:r>
              <a:rPr lang="ru-RU" sz="4900" dirty="0" err="1" smtClean="0"/>
              <a:t>Screen</a:t>
            </a:r>
            <a:r>
              <a:rPr lang="ru-RU" sz="4900" dirty="0" smtClean="0"/>
              <a:t> </a:t>
            </a:r>
            <a:r>
              <a:rPr lang="ru-RU" sz="4900" dirty="0" err="1" smtClean="0"/>
              <a:t>Recorder</a:t>
            </a:r>
            <a:r>
              <a:rPr lang="ru-RU" sz="4900" dirty="0" smtClean="0"/>
              <a:t> </a:t>
            </a:r>
            <a:r>
              <a:rPr lang="ru-RU" dirty="0" smtClean="0"/>
              <a:t> </a:t>
            </a:r>
            <a:r>
              <a:rPr lang="en-US" sz="3100" dirty="0" smtClean="0">
                <a:hlinkClick r:id="rId2"/>
              </a:rPr>
              <a:t>https://ocam-screen-recorder.ru/</a:t>
            </a:r>
            <a:r>
              <a:rPr lang="en-US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48" y="14384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sz="1800" dirty="0" smtClean="0"/>
              <a:t>Новая </a:t>
            </a:r>
            <a:r>
              <a:rPr lang="ru-RU" sz="1800" b="1" dirty="0" smtClean="0"/>
              <a:t>русская версия бесплатно</a:t>
            </a:r>
            <a:endParaRPr lang="en-US" sz="1800" b="1" dirty="0" smtClean="0"/>
          </a:p>
          <a:p>
            <a:pPr marL="0" indent="0">
              <a:buNone/>
            </a:pPr>
            <a:r>
              <a:rPr lang="ru-RU" sz="1800" dirty="0"/>
              <a:t>Бесплатный специализированный софт для захвата и записи видео с экрана монитора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Кодирование в популярные форматы: AVI, MKV, MP4, FLV, MOV, TS, VOB и т.д.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Захват экранов:  Поддержка </a:t>
            </a:r>
            <a:r>
              <a:rPr lang="ru-RU" sz="1800" dirty="0"/>
              <a:t>записи с нескольких компьютерных мониторов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Звук: Отличительная особенность </a:t>
            </a:r>
            <a:r>
              <a:rPr lang="ru-RU" sz="1800" dirty="0" err="1" smtClean="0"/>
              <a:t>Ocam</a:t>
            </a:r>
            <a:r>
              <a:rPr lang="ru-RU" sz="1800" dirty="0" smtClean="0"/>
              <a:t> — без проблем захватывать звук через микрофон или динамики без применения </a:t>
            </a:r>
            <a:r>
              <a:rPr lang="ru-RU" sz="1800" dirty="0" err="1" smtClean="0"/>
              <a:t>стереомикшера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06" y="3695668"/>
            <a:ext cx="6730315" cy="27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en-US" dirty="0" err="1" smtClean="0"/>
              <a:t>oCam</a:t>
            </a:r>
            <a:r>
              <a:rPr lang="en-US" dirty="0" smtClean="0"/>
              <a:t>    - </a:t>
            </a:r>
            <a:r>
              <a:rPr lang="ru-RU" sz="3200" dirty="0" smtClean="0"/>
              <a:t>Панель управления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80" y="1441763"/>
            <a:ext cx="7023616" cy="48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en-US" dirty="0" err="1" smtClean="0"/>
              <a:t>oCam</a:t>
            </a:r>
            <a:r>
              <a:rPr lang="en-US" dirty="0" smtClean="0"/>
              <a:t>    - </a:t>
            </a:r>
            <a:r>
              <a:rPr lang="ru-RU" sz="3200" dirty="0" smtClean="0"/>
              <a:t>Панель настроек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84" y="2300968"/>
            <a:ext cx="4804611" cy="393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7" y="2359861"/>
            <a:ext cx="4625214" cy="37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4000" b="1" dirty="0" smtClean="0">
                <a:solidFill>
                  <a:srgbClr val="F7FA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7FA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err="1" smtClean="0"/>
              <a:t>FlashBack</a:t>
            </a:r>
            <a:r>
              <a:rPr lang="en-US" sz="4900" b="1" dirty="0" smtClean="0"/>
              <a:t> Pro              </a:t>
            </a:r>
            <a:r>
              <a:rPr lang="ru-RU" sz="20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Флэшбэк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Экспресс  </a:t>
            </a:r>
            <a:r>
              <a:rPr lang="en-US" sz="1300" cap="all" spc="7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 RECORDER &amp; EDITOR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hlinkClick r:id="rId2"/>
              </a:rPr>
              <a:t>https://www.flashbackrecorder.com/express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400" b="1" dirty="0"/>
              <a:t>Бесплатный</a:t>
            </a:r>
            <a:r>
              <a:rPr lang="ru-RU" sz="2400" dirty="0"/>
              <a:t> экранный рекордер с расширенными функциями</a:t>
            </a:r>
          </a:p>
          <a:p>
            <a:pPr marL="0" lvl="0" indent="0">
              <a:buNone/>
            </a:pPr>
            <a:endParaRPr lang="ru-RU" sz="2400" dirty="0" smtClean="0"/>
          </a:p>
          <a:p>
            <a:pPr marL="625475" lvl="0" indent="363538">
              <a:buNone/>
            </a:pPr>
            <a:r>
              <a:rPr lang="ru-RU" sz="2400" dirty="0" smtClean="0"/>
              <a:t>Возможности:</a:t>
            </a:r>
          </a:p>
          <a:p>
            <a:pPr marL="625475" lvl="0" indent="363538"/>
            <a:r>
              <a:rPr lang="ru-RU" sz="1800" dirty="0" smtClean="0"/>
              <a:t>Запись </a:t>
            </a:r>
            <a:r>
              <a:rPr lang="ru-RU" sz="1800" dirty="0"/>
              <a:t>экрана и звуков</a:t>
            </a:r>
          </a:p>
          <a:p>
            <a:pPr marL="625475" lvl="0" indent="363538"/>
            <a:r>
              <a:rPr lang="ru-RU" sz="1800" dirty="0"/>
              <a:t>Захват веб-камеры</a:t>
            </a:r>
          </a:p>
          <a:p>
            <a:pPr marL="625475" lvl="0" indent="363538"/>
            <a:r>
              <a:rPr lang="ru-RU" sz="1800" dirty="0"/>
              <a:t>Добавить комментарий</a:t>
            </a:r>
          </a:p>
          <a:p>
            <a:pPr marL="625475" lvl="0" indent="363538"/>
            <a:r>
              <a:rPr lang="ru-RU" sz="1800" dirty="0"/>
              <a:t>Никаких временных ограничений, водяных знаков</a:t>
            </a:r>
          </a:p>
          <a:p>
            <a:pPr marL="625475" lvl="0" indent="363538"/>
            <a:r>
              <a:rPr lang="ru-RU" sz="1800" dirty="0"/>
              <a:t>Сохранить как MP4, AVI, </a:t>
            </a:r>
            <a:r>
              <a:rPr lang="ru-RU" sz="1800" dirty="0" smtClean="0"/>
              <a:t>WMV</a:t>
            </a:r>
            <a:r>
              <a:rPr lang="en-US" sz="1800" dirty="0" smtClean="0"/>
              <a:t>, FLASH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19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541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Lucida Grande</vt:lpstr>
      <vt:lpstr>Segoe UI</vt:lpstr>
      <vt:lpstr>Times New Roman</vt:lpstr>
      <vt:lpstr>Тема Office</vt:lpstr>
      <vt:lpstr>Презентация PowerPoint</vt:lpstr>
      <vt:lpstr>Презентация PowerPoint</vt:lpstr>
      <vt:lpstr>Как сделать интерактивное видео  </vt:lpstr>
      <vt:lpstr>Movavi Screen Recorder  </vt:lpstr>
      <vt:lpstr>Movavi – пакет    Screen Recorder+Video Editor</vt:lpstr>
      <vt:lpstr>  oCam Screen Recorder  https://ocam-screen-recorder.ru/  </vt:lpstr>
      <vt:lpstr>       oCam    - Панель управления </vt:lpstr>
      <vt:lpstr>      oCam    - Панель настроек</vt:lpstr>
      <vt:lpstr> FlashBack Pro              Флэшбэк Экспресс  SCREEN RECORDER &amp; EDITOR</vt:lpstr>
      <vt:lpstr>CamStudio - Захват видео с экрана монитора https://camstudio.org/  </vt:lpstr>
      <vt:lpstr>WEBINARIA  https://www.webinaria.com/   - для записи видео с экрана, с комментариями через микрофон    </vt:lpstr>
      <vt:lpstr> Captura - Универсальная утилита для захвата экрана - бесплатная </vt:lpstr>
      <vt:lpstr>Bandicam     https://www.bandicam.com</vt:lpstr>
      <vt:lpstr>Bandicam   https://www.bandicam.com</vt:lpstr>
      <vt:lpstr>Camtasia Studio   250$           https://www.techsmith.com/video-editor.html </vt:lpstr>
      <vt:lpstr>PlayPosit    https://go.playposit.com/  </vt:lpstr>
      <vt:lpstr>Сервисы для видео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Аракчеева</cp:lastModifiedBy>
  <cp:revision>31</cp:revision>
  <dcterms:created xsi:type="dcterms:W3CDTF">2021-01-25T19:14:53Z</dcterms:created>
  <dcterms:modified xsi:type="dcterms:W3CDTF">2021-03-19T08:48:48Z</dcterms:modified>
</cp:coreProperties>
</file>