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Методическая неделя </a:t>
            </a: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9.02-19.02. 2016г.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44408" cy="136815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«Санаторная школа-интернат №6»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33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Организация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методической недели</a:t>
            </a:r>
            <a:r>
              <a:rPr lang="ru-RU" sz="3100" dirty="0" smtClean="0">
                <a:solidFill>
                  <a:srgbClr val="002060"/>
                </a:solidFill>
              </a:rPr>
              <a:t/>
            </a:r>
            <a:br>
              <a:rPr lang="ru-RU" sz="3100" dirty="0" smtClean="0">
                <a:solidFill>
                  <a:srgbClr val="002060"/>
                </a:solidFill>
              </a:rPr>
            </a:br>
            <a:endParaRPr lang="ru-RU" sz="3100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439579"/>
              </p:ext>
            </p:extLst>
          </p:nvPr>
        </p:nvGraphicFramePr>
        <p:xfrm>
          <a:off x="457200" y="1752600"/>
          <a:ext cx="8229600" cy="399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4467944"/>
                <a:gridCol w="2743200"/>
              </a:tblGrid>
              <a:tr h="4795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Форма организации учебной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выборов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формы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95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Урок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795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Внеурочное занятие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795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Классный час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795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Межпредметный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проект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795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Мастер-класс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795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Библиотечный урок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795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Интегрированный урок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89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7"/>
            <a:ext cx="8260672" cy="648072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srgbClr val="002060"/>
                </a:solidFill>
              </a:rPr>
              <a:t>Степень участия школьников</a:t>
            </a:r>
            <a:endParaRPr lang="ru-RU" sz="29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688679"/>
              </p:ext>
            </p:extLst>
          </p:nvPr>
        </p:nvGraphicFramePr>
        <p:xfrm>
          <a:off x="323528" y="1196752"/>
          <a:ext cx="8568952" cy="5370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6768752"/>
                <a:gridCol w="864096"/>
              </a:tblGrid>
              <a:tr h="4084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 предметов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7050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 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 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Внеурочное занятие 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Окружающий мир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7439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 а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Математика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Окружающий мир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0659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 б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Технология,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Физическая культура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84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Классный час, Библиотечный урок, Физическая культура,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050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5 а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5 б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История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Математика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084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Математика, Внеклассное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чтение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84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7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Межпредметный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002060"/>
                          </a:solidFill>
                        </a:rPr>
                        <a:t>минипроект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(технология, ИЗО, музыка)  Иностранный язык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84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8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Химия, Математика,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84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9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Интегрированный урок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(физика, история, музыка)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Содержание методической недели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599631"/>
              </p:ext>
            </p:extLst>
          </p:nvPr>
        </p:nvGraphicFramePr>
        <p:xfrm>
          <a:off x="539552" y="1268760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648072"/>
                <a:gridCol w="3672408"/>
                <a:gridCol w="946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Начальная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Основная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Литературное чтение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Литература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Иностранный язык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Иностранный язык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Математика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Физика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Математика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+ + +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Окружающий мир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География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Технология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Технология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ИЗО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ИЗО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Музыка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Музыка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 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Физическая культура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 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Физическая культура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Химия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10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b="1" dirty="0">
                <a:solidFill>
                  <a:srgbClr val="002060"/>
                </a:solidFill>
              </a:rPr>
              <a:t>Методический </a:t>
            </a:r>
            <a:r>
              <a:rPr lang="ru-RU" sz="2900" b="1" dirty="0" smtClean="0">
                <a:solidFill>
                  <a:srgbClr val="002060"/>
                </a:solidFill>
              </a:rPr>
              <a:t>инструментарий</a:t>
            </a:r>
            <a:br>
              <a:rPr lang="ru-RU" sz="29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(в рейтинге по частоте использования) 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310826"/>
              </p:ext>
            </p:extLst>
          </p:nvPr>
        </p:nvGraphicFramePr>
        <p:xfrm>
          <a:off x="323528" y="1628800"/>
          <a:ext cx="8363272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3528392"/>
                <a:gridCol w="1933872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рейтинг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Методы и</a:t>
                      </a:r>
                      <a:r>
                        <a:rPr lang="ru-RU" sz="1600" baseline="0" dirty="0" smtClean="0"/>
                        <a:t> способы организации учебной деятельности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Современные методы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Репродуктивные методы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Здоровье сберегающие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Объяснительно-иллюстративные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Разработка целеполагания и рефлексия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Работа в группах (парах)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Проблемно-поисковые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38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srgbClr val="002060"/>
                </a:solidFill>
              </a:rPr>
              <a:t>вывод</a:t>
            </a:r>
            <a:endParaRPr lang="ru-RU" sz="29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115820"/>
              </p:ext>
            </p:extLst>
          </p:nvPr>
        </p:nvGraphicFramePr>
        <p:xfrm>
          <a:off x="467544" y="1340768"/>
          <a:ext cx="8229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3734072"/>
                <a:gridCol w="40531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плюсы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минусы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Попытка систематизировать  посещения уроков 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(организационный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момент)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Стихийное посещение уроков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(нарушение исполнительской дисциплины)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Попытка систематизировать аналитический отчет 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(лист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</a:rPr>
                        <a:t> посещение урока)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Анализ урока носит формальный характер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(описание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</a:rPr>
                        <a:t> видов деятельности)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Задействованы все учебные классы 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(группы)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Неравномерная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загруженность учащихся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Выявлены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«успешные» предметные области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Апробируются современные методы и технологии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Преобладание объяснительно-иллюстративных методов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815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150</TotalTime>
  <Words>299</Words>
  <Application>Microsoft Office PowerPoint</Application>
  <PresentationFormat>Экран (4:3)</PresentationFormat>
  <Paragraphs>158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Century Gothic</vt:lpstr>
      <vt:lpstr>Times New Roman</vt:lpstr>
      <vt:lpstr>Аптека</vt:lpstr>
      <vt:lpstr>Муниципальное общеобразовательное учреждение «Санаторная школа-интернат №6»</vt:lpstr>
      <vt:lpstr> Организация  методической недели </vt:lpstr>
      <vt:lpstr>Степень участия школьников</vt:lpstr>
      <vt:lpstr>Содержание методической недели</vt:lpstr>
      <vt:lpstr>Методический инструментарий (в рейтинге по частоте использования) </vt:lpstr>
      <vt:lpstr>вывод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«Санаторная школа-интернат №6»</dc:title>
  <dc:creator>Мама</dc:creator>
  <cp:lastModifiedBy>user</cp:lastModifiedBy>
  <cp:revision>17</cp:revision>
  <dcterms:created xsi:type="dcterms:W3CDTF">2016-02-22T12:33:28Z</dcterms:created>
  <dcterms:modified xsi:type="dcterms:W3CDTF">2016-03-01T16:19:48Z</dcterms:modified>
</cp:coreProperties>
</file>