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6" r:id="rId3"/>
    <p:sldId id="257" r:id="rId4"/>
    <p:sldId id="277" r:id="rId5"/>
    <p:sldId id="258" r:id="rId6"/>
    <p:sldId id="282" r:id="rId7"/>
    <p:sldId id="259" r:id="rId8"/>
    <p:sldId id="281" r:id="rId9"/>
    <p:sldId id="260" r:id="rId10"/>
    <p:sldId id="285" r:id="rId11"/>
    <p:sldId id="261" r:id="rId12"/>
    <p:sldId id="284" r:id="rId13"/>
    <p:sldId id="262" r:id="rId14"/>
    <p:sldId id="283" r:id="rId15"/>
    <p:sldId id="279" r:id="rId16"/>
    <p:sldId id="263" r:id="rId17"/>
    <p:sldId id="264" r:id="rId18"/>
    <p:sldId id="286" r:id="rId19"/>
    <p:sldId id="266" r:id="rId20"/>
    <p:sldId id="287" r:id="rId21"/>
    <p:sldId id="265" r:id="rId22"/>
    <p:sldId id="288" r:id="rId23"/>
    <p:sldId id="267" r:id="rId24"/>
    <p:sldId id="289" r:id="rId25"/>
    <p:sldId id="278" r:id="rId26"/>
    <p:sldId id="290" r:id="rId27"/>
    <p:sldId id="268" r:id="rId28"/>
    <p:sldId id="291" r:id="rId29"/>
    <p:sldId id="269" r:id="rId30"/>
    <p:sldId id="292" r:id="rId31"/>
    <p:sldId id="270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1" autoAdjust="0"/>
    <p:restoredTop sz="94660"/>
  </p:normalViewPr>
  <p:slideViewPr>
    <p:cSldViewPr>
      <p:cViewPr varScale="1">
        <p:scale>
          <a:sx n="72" d="100"/>
          <a:sy n="7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753D3-F6F4-4594-90D7-68830B251EF8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E297C-6985-44D1-A327-C77698C95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9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E297C-6985-44D1-A327-C77698C954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858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E297C-6985-44D1-A327-C77698C9547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0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A32C-D742-45ED-A587-D9357A098CE9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F7C9-9001-4424-9425-9996CF8B5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2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A32C-D742-45ED-A587-D9357A098CE9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F7C9-9001-4424-9425-9996CF8B5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5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A32C-D742-45ED-A587-D9357A098CE9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F7C9-9001-4424-9425-9996CF8B5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2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A32C-D742-45ED-A587-D9357A098CE9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F7C9-9001-4424-9425-9996CF8B5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25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A32C-D742-45ED-A587-D9357A098CE9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F7C9-9001-4424-9425-9996CF8B5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0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A32C-D742-45ED-A587-D9357A098CE9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F7C9-9001-4424-9425-9996CF8B5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57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A32C-D742-45ED-A587-D9357A098CE9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F7C9-9001-4424-9425-9996CF8B5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4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A32C-D742-45ED-A587-D9357A098CE9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F7C9-9001-4424-9425-9996CF8B5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8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A32C-D742-45ED-A587-D9357A098CE9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F7C9-9001-4424-9425-9996CF8B5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9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A32C-D742-45ED-A587-D9357A098CE9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F7C9-9001-4424-9425-9996CF8B5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2A32C-D742-45ED-A587-D9357A098CE9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F7C9-9001-4424-9425-9996CF8B5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6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2A32C-D742-45ED-A587-D9357A098CE9}" type="datetimeFigureOut">
              <a:rPr lang="ru-RU" smtClean="0"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F7C9-9001-4424-9425-9996CF8B5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8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1582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2889" y="5945666"/>
            <a:ext cx="20822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2 класс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5"/>
    </mc:Choice>
    <mc:Fallback xmlns="">
      <p:transition spd="slow" advTm="400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С днем Мам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1" y="404664"/>
            <a:ext cx="894644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"/>
    </mc:Choice>
    <mc:Fallback xmlns="">
      <p:transition spd="slow" advTm="420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мамы и дети\Планшет\ари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8468">
            <a:off x="378131" y="736234"/>
            <a:ext cx="5451508" cy="38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фото мамы и дети\IMG_20131127_12433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8" t="15594" b="26696"/>
          <a:stretch/>
        </p:blipFill>
        <p:spPr bwMode="auto">
          <a:xfrm>
            <a:off x="2411760" y="4437112"/>
            <a:ext cx="4899586" cy="21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" name="Picture 1" descr="C:\Users\User\Desktop\фото мамы и дети\2610201314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364" y="332655"/>
            <a:ext cx="2938965" cy="391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41"/>
    </mc:Choice>
    <mc:Fallback xmlns="">
      <p:transition spd="slow" advTm="784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9982812628149986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8497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5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8"/>
    </mc:Choice>
    <mc:Fallback xmlns="">
      <p:transition spd="slow" advTm="411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 мамы и дети\Планшет\ваня 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20376">
            <a:off x="691338" y="2397811"/>
            <a:ext cx="4580419" cy="37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User\Desktop\фото мамы и дети\IMG_20131127_12450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132" b="18591"/>
          <a:stretch/>
        </p:blipFill>
        <p:spPr bwMode="auto">
          <a:xfrm>
            <a:off x="1907704" y="168896"/>
            <a:ext cx="4970796" cy="17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фото мамы и дети\P1220367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863">
            <a:off x="4044307" y="1780783"/>
            <a:ext cx="4104456" cy="458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3"/>
    </mc:Choice>
    <mc:Fallback xmlns="">
      <p:transition spd="slow" advTm="789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94262622_e314f05b582708dce0e1f22f9b33af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7331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9"/>
    </mc:Choice>
    <mc:Fallback xmlns="">
      <p:transition spd="slow" advTm="404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фото мамы и дети\IMG_20131127_12443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957" b="23366"/>
          <a:stretch/>
        </p:blipFill>
        <p:spPr bwMode="auto">
          <a:xfrm>
            <a:off x="251520" y="5301208"/>
            <a:ext cx="8614245" cy="10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81120131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5520" y="260648"/>
            <a:ext cx="3210245" cy="42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ои документы\Фото\Я\Мои выпуски\Выпуск 2012-\1 сентября\DSC0750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31" t="2344" r="18845" b="31200"/>
          <a:stretch/>
        </p:blipFill>
        <p:spPr bwMode="auto">
          <a:xfrm>
            <a:off x="286669" y="251250"/>
            <a:ext cx="2720633" cy="292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Новое скан\фото0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164572"/>
            <a:ext cx="3816424" cy="28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4"/>
    </mc:Choice>
    <mc:Fallback xmlns="">
      <p:transition spd="slow" advTm="815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uld14.mycdn.me/getImage?photoId=449382566102&amp;photoType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uld14.mycdn.me/getImage?photoId=449382566102&amp;photoType=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://uld14.mycdn.me/getImage?photoId=449382566102&amp;photoType=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4" name="Picture 8" descr="C:\Users\User\Desktop\712644-184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ser\Desktop\getIma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3" y="3212976"/>
            <a:ext cx="1996329" cy="266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2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2"/>
    </mc:Choice>
    <mc:Fallback xmlns="">
      <p:transition spd="slow" advTm="471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 мамы и дети\Планшет\ви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268" y="555103"/>
            <a:ext cx="4299771" cy="341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мамы и дети\0306201369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02"/>
          <a:stretch/>
        </p:blipFill>
        <p:spPr bwMode="auto">
          <a:xfrm>
            <a:off x="329341" y="970948"/>
            <a:ext cx="2160240" cy="541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фото мамы и дети\IMG_20131127_12435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7" t="24503" r="1818" b="23120"/>
          <a:stretch/>
        </p:blipFill>
        <p:spPr bwMode="auto">
          <a:xfrm>
            <a:off x="2746268" y="4208987"/>
            <a:ext cx="6162261" cy="253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getIma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68" r="31326" b="57554"/>
          <a:stretch/>
        </p:blipFill>
        <p:spPr bwMode="auto">
          <a:xfrm>
            <a:off x="7222778" y="970948"/>
            <a:ext cx="1733053" cy="25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0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0"/>
    </mc:Choice>
    <mc:Fallback xmlns="">
      <p:transition spd="slow" advTm="796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c9ba00d0ecb45c439940b08b0d485a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Мои документы\Фото\Я\Мои выпуски\Выпуск 2012-\2 класс Фото\2 класс на ИЗО\DSCN2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39" y="4293096"/>
            <a:ext cx="326386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3"/>
    </mc:Choice>
    <mc:Fallback xmlns="">
      <p:transition spd="slow" advTm="407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фото мамы и дети\Планшет\настя 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81621"/>
            <a:ext cx="5534834" cy="396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фото мамы и дети\IMG_20131127_12441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63" t="21974" r="3437" b="42550"/>
          <a:stretch/>
        </p:blipFill>
        <p:spPr bwMode="auto">
          <a:xfrm>
            <a:off x="1186041" y="4653136"/>
            <a:ext cx="6416035" cy="20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 мамы и дети\26102013142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16"/>
          <a:stretch/>
        </p:blipFill>
        <p:spPr bwMode="auto">
          <a:xfrm>
            <a:off x="187411" y="836712"/>
            <a:ext cx="3070861" cy="34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9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5"/>
    </mc:Choice>
    <mc:Fallback xmlns="">
      <p:transition spd="slow" advTm="839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11111c0a23f33e7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04" y="0"/>
            <a:ext cx="91542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x_e9a623b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 t="18730" r="1454"/>
          <a:stretch/>
        </p:blipFill>
        <p:spPr bwMode="auto">
          <a:xfrm>
            <a:off x="7088393" y="0"/>
            <a:ext cx="2055607" cy="258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1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"/>
    </mc:Choice>
    <mc:Fallback xmlns="">
      <p:transition spd="slow" advTm="35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132241212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1736"/>
            <a:ext cx="8064896" cy="65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1"/>
    </mc:Choice>
    <mc:Fallback xmlns="">
      <p:transition spd="slow" advTm="429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фото мамы и дети\Планшет\мир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12641"/>
            <a:ext cx="6624736" cy="423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фото мамы и дети\IMG_20131127_1245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70" b="23461"/>
          <a:stretch/>
        </p:blipFill>
        <p:spPr bwMode="auto">
          <a:xfrm>
            <a:off x="1475656" y="4581128"/>
            <a:ext cx="5897897" cy="21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фото мамы и дети\2610201314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94" y="1215985"/>
            <a:ext cx="2422324" cy="323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0"/>
    </mc:Choice>
    <mc:Fallback xmlns="">
      <p:transition spd="slow" advTm="854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orig_f1dab1d7d4217d19fe69d55cf1775c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59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DSC0064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92" t="7842" r="29247" b="16741"/>
          <a:stretch/>
        </p:blipFill>
        <p:spPr bwMode="auto">
          <a:xfrm>
            <a:off x="6300192" y="2132856"/>
            <a:ext cx="2319130" cy="295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1"/>
    </mc:Choice>
    <mc:Fallback xmlns="">
      <p:transition spd="slow" advTm="503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ото мамы и дети\Планшет\никита г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59385">
            <a:off x="611559" y="691678"/>
            <a:ext cx="5066656" cy="341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мамы и дети\IMG_20131127_12443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31" b="37635"/>
          <a:stretch/>
        </p:blipFill>
        <p:spPr bwMode="auto">
          <a:xfrm>
            <a:off x="1043608" y="4740793"/>
            <a:ext cx="6832308" cy="19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DSC0064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557" t="7842" r="35138" b="54450"/>
          <a:stretch/>
        </p:blipFill>
        <p:spPr bwMode="auto">
          <a:xfrm rot="559479">
            <a:off x="6419004" y="844012"/>
            <a:ext cx="2146634" cy="341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0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8"/>
    </mc:Choice>
    <mc:Fallback xmlns="">
      <p:transition spd="slow" advTm="855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www_chudetstvo_ru_den_materi_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9"/>
    </mc:Choice>
    <mc:Fallback xmlns="">
      <p:transition spd="slow" advTm="412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мамы и дети\IMG_20131127_12434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3" t="15013" b="37675"/>
          <a:stretch/>
        </p:blipFill>
        <p:spPr bwMode="auto">
          <a:xfrm>
            <a:off x="1475656" y="4503076"/>
            <a:ext cx="5904656" cy="215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мамы и дети\IMG_20131127_1244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02" b="4623"/>
          <a:stretch/>
        </p:blipFill>
        <p:spPr bwMode="auto">
          <a:xfrm rot="650411">
            <a:off x="3741961" y="698269"/>
            <a:ext cx="4950700" cy="312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овое скан\фото0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3820">
            <a:off x="585152" y="450654"/>
            <a:ext cx="3362325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3"/>
    </mc:Choice>
    <mc:Fallback xmlns="">
      <p:transition spd="slow" advTm="8033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58.radikal.ru/i159/1209/ae/e6e5be50bc65.gif"/>
          <p:cNvSpPr>
            <a:spLocks noChangeAspect="1" noChangeArrowheads="1"/>
          </p:cNvSpPr>
          <p:nvPr/>
        </p:nvSpPr>
        <p:spPr bwMode="auto">
          <a:xfrm>
            <a:off x="155575" y="-1858963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User\Desktop\e6e5be50bc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2503" y="404664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User\Desktop\фото мамы и дети\2610201314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812" y="3573016"/>
            <a:ext cx="23217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фото мамы и дети\Планшет\реги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848" y="195522"/>
            <a:ext cx="3610520" cy="48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фото мамы и дети\IMG_20131127_1244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87" r="2913" b="27503"/>
          <a:stretch/>
        </p:blipFill>
        <p:spPr bwMode="auto">
          <a:xfrm>
            <a:off x="186907" y="4156281"/>
            <a:ext cx="5769785" cy="177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User\Desktop\2510201313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5655">
            <a:off x="388013" y="390842"/>
            <a:ext cx="2386503" cy="337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6"/>
    </mc:Choice>
    <mc:Fallback xmlns="">
      <p:transition spd="slow" advTm="827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8208912" cy="626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Мои документы\Фото\Я\Мои выпуски\Выпуск 2012-\2 класс Фото\2 класс на ИЗО\DSCN20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59" t="23013" r="50000" b="44834"/>
          <a:stretch/>
        </p:blipFill>
        <p:spPr bwMode="auto">
          <a:xfrm>
            <a:off x="5148064" y="4459039"/>
            <a:ext cx="3384376" cy="209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4"/>
    </mc:Choice>
    <mc:Fallback xmlns="">
      <p:transition spd="slow" advTm="421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фото мамы и дети\Планшет\Тимофе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6085">
            <a:off x="586270" y="442295"/>
            <a:ext cx="3630018" cy="39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фото мамы и дети\IMG_20131127_12442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7" t="18637" b="36461"/>
          <a:stretch/>
        </p:blipFill>
        <p:spPr bwMode="auto">
          <a:xfrm>
            <a:off x="1259632" y="4780214"/>
            <a:ext cx="5544616" cy="19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мамы и дети\2610201314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50947"/>
            <a:ext cx="3211526" cy="42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3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7"/>
    </mc:Choice>
    <mc:Fallback xmlns="">
      <p:transition spd="slow" advTm="76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rot="20969329">
            <a:off x="384100" y="656770"/>
            <a:ext cx="6272990" cy="3819327"/>
            <a:chOff x="171218" y="2989253"/>
            <a:chExt cx="6435080" cy="3745408"/>
          </a:xfrm>
        </p:grpSpPr>
        <p:pic>
          <p:nvPicPr>
            <p:cNvPr id="1029" name="Picture 5" descr="C:\Users\User\Desktop\фото мамы и дети\Планшет\Никита Л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18" y="2996952"/>
              <a:ext cx="6435080" cy="3737709"/>
            </a:xfrm>
            <a:prstGeom prst="rect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User\Desktop\фото мамы и дети\Планшет\IMG_20130707_110529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989253"/>
              <a:ext cx="2742748" cy="2057061"/>
            </a:xfrm>
            <a:prstGeom prst="rect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  <a:prstDash val="sysDot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C:\Users\User\Desktop\фото мамы и дети\Планшет\IMG_20131126_12013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" t="5836"/>
          <a:stretch/>
        </p:blipFill>
        <p:spPr bwMode="auto">
          <a:xfrm>
            <a:off x="3759209" y="2788154"/>
            <a:ext cx="5050305" cy="375186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3"/>
    </mc:Choice>
    <mc:Fallback xmlns="">
      <p:transition spd="slow" advTm="7913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3542381-4d62021cb09fcb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46" y="332656"/>
            <a:ext cx="87117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"/>
    </mc:Choice>
    <mc:Fallback xmlns="">
      <p:transition spd="slow" advTm="4509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фото мамы и дети\Планшет\Яросла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9314">
            <a:off x="557224" y="428576"/>
            <a:ext cx="2861496" cy="362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фото мамы и дети\DSC074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4184">
            <a:off x="5928759" y="391873"/>
            <a:ext cx="2594024" cy="3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ое скан\фото0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6708" y="3205145"/>
            <a:ext cx="4867456" cy="347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3"/>
    </mc:Choice>
    <mc:Fallback xmlns="">
      <p:transition spd="slow" advTm="867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User\Desktop\996ad345f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0223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6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32"/>
    </mc:Choice>
    <mc:Fallback xmlns="">
      <p:transition spd="slow" advTm="209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фото мамы и дети\Планшет\IMG_20130902_1212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2132856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User\Desktop\43019478-donetskkievuaden-mam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136" y="260648"/>
            <a:ext cx="5861792" cy="63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9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9"/>
    </mc:Choice>
    <mc:Fallback xmlns="">
      <p:transition spd="slow" advTm="486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фото мамы и дети\2610201314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47" t="18553" r="27379" b="38855"/>
          <a:stretch/>
        </p:blipFill>
        <p:spPr bwMode="auto">
          <a:xfrm rot="390747">
            <a:off x="4382927" y="488715"/>
            <a:ext cx="4274326" cy="477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фото мамы и дети\IMG_20131127_12444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91" b="25223"/>
          <a:stretch/>
        </p:blipFill>
        <p:spPr bwMode="auto">
          <a:xfrm>
            <a:off x="412354" y="3140968"/>
            <a:ext cx="6679926" cy="27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3"/>
    </mc:Choice>
    <mc:Fallback xmlns="">
      <p:transition spd="slow" advTm="898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687d7a8922d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598"/>
            <a:ext cx="9144000" cy="68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9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2"/>
    </mc:Choice>
    <mc:Fallback xmlns="">
      <p:transition spd="slow" advTm="410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фото мамы и дети\Планшет\ваня 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486139" cy="442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фото мамы и дети\Планшет\IMG_20131126_1204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54857"/>
            <a:ext cx="4968552" cy="24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D:\Мои документы\Фото\Я\Мои выпуски\Выпуск 2012-\1 сентября\DSC075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302289"/>
            <a:ext cx="3202193" cy="240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3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5"/>
    </mc:Choice>
    <mc:Fallback xmlns="">
      <p:transition spd="slow" advTm="799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6b6e370d9ff37ce44ab64253b131d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71" y="332656"/>
            <a:ext cx="895799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Новое скан\фото0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050750" cy="26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"/>
    </mc:Choice>
    <mc:Fallback xmlns="">
      <p:transition spd="slow" advTm="406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мамы и дети\Планшет\IMG_20131126_1208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157192"/>
            <a:ext cx="7043109" cy="15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мамы и дети\Планшет\настя п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04375"/>
            <a:ext cx="3213644" cy="419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DSC074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027" y="204375"/>
            <a:ext cx="2137938" cy="4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ое скан\фото07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0"/>
          <a:stretch/>
        </p:blipFill>
        <p:spPr bwMode="auto">
          <a:xfrm>
            <a:off x="251520" y="265990"/>
            <a:ext cx="2488931" cy="41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8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4"/>
    </mc:Choice>
    <mc:Fallback xmlns="">
      <p:transition spd="slow" advTm="835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</Words>
  <Application>Microsoft Office PowerPoint</Application>
  <PresentationFormat>Экран (4:3)</PresentationFormat>
  <Paragraphs>3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2013-11-27T14:55:06Z</dcterms:created>
  <dcterms:modified xsi:type="dcterms:W3CDTF">2014-01-04T13:06:31Z</dcterms:modified>
</cp:coreProperties>
</file>