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429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Петрова С.А., </a:t>
            </a:r>
            <a:r>
              <a:rPr lang="ru-RU" sz="1800" b="1" dirty="0" err="1" smtClean="0"/>
              <a:t>кл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руков</a:t>
            </a:r>
            <a:r>
              <a:rPr lang="ru-RU" sz="1800" b="1" dirty="0" smtClean="0"/>
              <a:t>. 6 </a:t>
            </a:r>
            <a:r>
              <a:rPr lang="ru-RU" sz="1800" b="1" dirty="0" err="1" smtClean="0"/>
              <a:t>кл</a:t>
            </a:r>
            <a:endParaRPr lang="ru-RU" sz="1800" b="1" dirty="0" smtClean="0"/>
          </a:p>
          <a:p>
            <a:r>
              <a:rPr lang="ru-RU" sz="1800" b="1" dirty="0" smtClean="0"/>
              <a:t>МООУ  санаторная школа-интернат №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44" y="5857892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196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Воспитанники детского дома №3 Переславля Залесского. Справа - Александра Николаевна Власова. Тогда, во время войны, она никак не хотела фотографироваться. Воспитатели пошли на хитрость - дали ей в руки конверт и сказали, что папа обязательно получит его, если будет фотография. Ей не говорили, что отца уже нет в живых. На фото внизу она самая маленькая, с тем конвертом в руках...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810" y="1916832"/>
            <a:ext cx="442568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611560" y="5382542"/>
            <a:ext cx="810830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/>
              <a:t>Воспитанники детского дома №3 Переславля Залесского.</a:t>
            </a:r>
            <a:endParaRPr lang="ru-RU" sz="2400" dirty="0"/>
          </a:p>
        </p:txBody>
      </p:sp>
      <p:pic>
        <p:nvPicPr>
          <p:cNvPr id="18" name="Рисунок 17" descr="http://old.ekklesiast.ru/arhiv/2011/01_2011/04_3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" r="492"/>
          <a:stretch>
            <a:fillRect/>
          </a:stretch>
        </p:blipFill>
        <p:spPr bwMode="auto">
          <a:xfrm>
            <a:off x="179512" y="1916832"/>
            <a:ext cx="435929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544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pic>
        <p:nvPicPr>
          <p:cNvPr id="1026" name="Picture 2" descr="http://upload.wikimedia.org/wikipedia/commons/e/e3/Tanya_Savicheva_Di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60840" cy="5190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sp>
        <p:nvSpPr>
          <p:cNvPr id="2" name="AutoShape 2" descr="data:image/jpeg;base64,/9j/4AAQSkZJRgABAQAAAQABAAD/2wCEAAkGBhQSERUUExQWFRUWGRgaGBgXGBwdGhwYFxocGhoaGRgaGyYfGhokGhobIC8gJycpLCwsFx8xNTAqNSYtLCkBCQoKDgwMFw0PGi4kHB8pLCwpLDU2KTYsKSkpKSk1LCkpKSopLCksKSkwLCkpKSkpKSkpKSkpLCwpLCksKSwpKf/AABEIALkBEAMBIgACEQEDEQH/xAAcAAACAwEBAQEAAAAAAAAAAAAEBQMGBwIBAAj/xABDEAABAgQEAggDBgQEBgMBAAABAhEAAwQhBRIxQVFhBhMiMnGBkaGxwfAHFCNCUtEzcuHxFkNighVTkqKywnOD0iT/xAAVAQEBAAAAAAAAAAAAAAAAAAAAAf/EABYRAQEBAAAAAAAAAAAAAAAAAAARAf/aAAwDAQACEQMRAD8ApU+brEKKkvFrrugyloK6ZSpzBzLKcswDQsHIWRy/pFTXIIgGCKs2MaJ0F6Xy0IUioNmDKCCWbiXJjL0KaCKedlJUlgpIJHMAElPMECA36R0llgApmJUk8bfER5iXS2jSlzOl51DstdT7W8eMYv8A8VUkNLZTh2YkAG99hCCtqlTFlaiXOjcuAEBrnR6sKFPnWsklRzq4nQDaHlbRpmqTME0yikFyjQg34gRlHR3pC/ZLlQG41beLpIxEkAGwF2OniecA86mRMWmTUp67Mk5VrDL7LOyhccg8AzvsspF51iZOUzsgLSkDzykkeNrRCjFErIAckF/bV/rWCU48QrKCyiGbiFceWpgKxiXQGahJNMvrSlPakrKRNTvZjlX5RcsAw6RIlgJr0gLCSpEwy7HUgAkFJfYxUOkk6bJlSJiVkp61aWB7IBFnO9wdflA9LSJxCYZU55U8p/DmsMqiA+SY2ttFaiA1uRi9HLfLUSRx/GTt4qjNvtG6SS+r6ikmCb1is0whJU+VikJWm2UHaM4xvDl081UqaAFpZ2IIvcEHcNDTAMXMqURlB1Y8/wBoACXSFZypAUrhdweDQ1k4kqmSEy1PlusAnKpW7gnTbTaPqusGbMEJM0i6xYAcLfm+EIMSxAJSWsYC9SsfTOliYg20I3CtwYjGKcCQeMUbBFqlB9lF1D4EcxFsppeYAhik7iAbScTU91GGkueZ0paCXmFJEonZbOB6gQhSmw7JcHvXfa2rWbhufILFcY6nuq7djwYjc84BnNoawyEomUs1U2aSJZCSFAjUKBLISOKmEB4BMmyJ5CgpC5eYKt3bEEHnD+h6c1CZrzJudCkpLhlIuNUlLEEFwb8Y664TDMVKQqaueQ6UpKj2TdRUT2dGva+sBxL6RKmOVHz3t6x1/wAR4AOLv8onldFJktutMuUSXAUsZiNrJCrxNOwGYzywmZxyqb2WEwFdVjS1LLna44ctucH0uMFnZy/t6QuVhkyXNVmQU5jYKB14DjFtwLoDNWM09XVp2Szrb4J9z4QFU6RTitILaHhtCvo3UFNQATlcs/tpzLesbH/galy5VBavFR9mZoX1H2W0ZOaWZko20XmDjiFg+xEAhqOuSQQdGuG08GgubVuO0GtqGY+IgnH8NVSpCypJRo+h43T7uIzvpR0oM5Yy9lgLJ3Vq/rAXPO6eysEcUt77fCGGGYnNl97u7jKBb0+uMZx0TwedNQoCeZazn7JIZWYlgMw1Zt4v9PLm00lP3gBXZJJA11Pq20AxrLDOhiG1yp92FvbW3CEdTXsslIcLQk6Nq7v7RzRdIEjKEdqbMN0/lSOCjuQNAIFxWeuVnz3SlJWlTB1cQWAFieG8BXsGMwzEiXUGUouEqK2S9rXDcLRB01w5aKk9aE9YpCFTCgEIUtTutPiznm8WrohnzpJT+E4fMl0nW7H4wT9oOHyl0qlSUpBkqUFJdilJAW6XY5bns8zAZSlQShbhJUpkhw+UOCVA6AlsvG5g7oxgpqJikuhOmZStUp3KU6qb6aEU2bE9LndJQooKiAFg6Fxdnv4btAaLjvQpdHLzpWibKI7ybFja6SdPAmM1IY66W+jGmVC1FIzqCvrTwjN8cw9SZpRKClhSswSNiNX4DnAA08xYnJ6s9slhwuL78I0PD6tMps5E0/mCxqnighTBoq2EYOmQvrahSXTojZzo/wCq35YMrZ/XrUSSdGbMwA00FvaAvSZcl1ATTYPdIcp5MwOsDmoIScipawAQdUrF9WfnrcRVaJaCkZ+vmFIyjIGBBtrx5x3ikqYspNNLXKUNc97eJvAXOsAn0IlJDGWxVlLvY3B8TdxFaTUKlqlrTqlQ9eMCYfiVRKnAKEtJUkpdI7KlAghxxN4MxGnnTloElHVgspamcJOraXuHbnAGYj0ck1VTmn1CJfWkBKUpzMWAAUokDaK7jfRudRTlJWkqkoPYmMyJgZwxB15cjFpSqWgEKWlSwHOVBDnlZj6xV/tCxdMxcqSlaiiSl1HM6FTJgBdI0ASOz6wCmoxHVW54fHxiM0AVKC1vmURkB/Sz5vO0F9CcMlTpyl1BHVISWSpLhUzYKH6ANYkxTGE1EwLRJTJSzBCSSG43AZw1toANMogNYiDsNxgybFJKOV25+HEQIVx6k2gGtX0hUr+GQJZ3AuT47ekVXG8R7aUh31PmbfOGCzexyniPq8V/HZSkziSGCmYswLatAaV0RWubToVmAQlRQTZ3PaAy6uz3bQOdIsyekQlyyJQyI2yjtK/1qL2drbtaMy6PVapVDOWN+sSLaAoQkqfkM/qYd09aVSkhSTmUkAjVlNckjVjwgL1T9IEpDlITmZOcqdan4JbuuWbMIPoeky1MWJvZ1JSFeDqe2tifHhVcNWuoZEpCSEhJzEHInkAQMxs++vAiLNh/QtBDzFLUTqxKRtoEwFgpa1c1KlKVYEZCySLMXBQogh2Z2Nj4x3hOMrnjLMYTUKUhaUu2dLEEX7qkkKD7KEUzpD0PVSyVVEmdMyynUpKnUydVFP5nDks5DWaCeimK5lqOYqzZO0AQHYgWI1YDlpAaEZ9284BxbGxTyVTVl8gdhudWjydOA32NoyH7TOkMxU4y0ElFuzs41JHG+sBL0o6dLrmSxSkfl28ddYRpQkaCF1CjLu5OsFhRgGVJWFCgpOo8vhFrwvpYalJpqlIKV2BByniGNxme422iq4Tgs6oLSpZUxDkaX3JNhFirKOXSSjLdMyarvKGiW2SdbQElBg3ULK+sCkh9iFJ/mRfQakEhr6Qy6SSRMQhCi+ZyQPzBIcpfZyx8opc3E1JulZB8fT3gubXTKqSnMrKUpIBDhlJKSkgj/TbmMw3gLSign9UlQml3uQwLcrEe0D1nRn73ImhE0qmoWVXZ15UhJHjYiIq7pAiRTKIUpSlH8NJIICgLabB3P9YVdCukolzUjNmLsVKfc3cac3bY7QGczwASOf04j6VUsHfRvV48qZmdalfqUT6l4DXNYeYgL9Kr80lKn/L7j+0CTJyEJ7rlROYnfl4OfjCXCMUSJYC1AAE8b3dgBrrEtRiXWLsCwyAPaznNbbaAd0tGJgzKS5TokfXCJJaEo0yvmcMwtw2gSlnzMhKATrbbYanaI1YNVz8qZUp1Wc5gEhv1Hw2EAyRjEoO6rk3A2OnhBdPiiRLQAC4JJJL5gdAA1mvvvEkn7NarI7yc5u7n0ACWAgJGBVsmb1P3VSlBiV5klBSdwQbh34GA7RIQtaQQUP23OiCLjMS2Ucw8MMKrpaVZRNzAk5QxKEnQqBKXbkOMSYnQTFBIVK6lWW7uUkq2Uo91mbfUQBS4YsHqwlKnuFBTsCNTu3ltAA9Mq+bKVLJlqbMRmTdN7F8uh5FoqCqxBSEnKrYOLi9wPONHxOTT9WpMxapjJZfaKH2YqSkk+5EUlOHyZWVf3dIQ95ilmYASTlCdACSNW+MBccf+70mHSZfVoNRl6sEElhqpWrBnbzigIUwiXpTVJVPSJf8Ay0FR4qu514NAStoAmZMiNE7Rt4FnqMdyzYQE+e9voiDOlCkroZamDpIIPJWsKpa+35/OLV0VpzMmnMh5dOAokpKhmYlDpSkkgFJUbflvAA4BRKTTTZEwMsoKwlQs6kmxffsKB5iJOj+Gqq5oUCrqgcxLWD6JH+pm+tXOLz+qnIzqzJDsezlUFqM0KSoG6XUT2mOtmht0SShBMoJH4ilKQHOVKWAXY3LEuOGZPCAs2HzkSkhCEgAcS3vxhxLrlpDvLA43gen6OSyHzrZtM5yjyFn5wzpaGQuX1ZykOzON9mgA6vG80pQUEqlkEKKTolrkpIdozz7PcTC0KKXACEJSLflKlEj/AKgL8Iv/AE1kopsPniUlIUZeVLBu0osnS7ZiIzLojNShBloU5QzDSza+fygLX0w6SdVIcFlq4HTZ2ub3jMZc0zlFZuTo+vjyg/pxigmzkpQcxQnKeDku3vEWGU4ZmYwHSaU6tDKhw1xmmKShI/UWHkBcnkI+loCLgOeenpEVROUS6u0GbxGhFuUA0/xqKWSqWjKCpROYd42AYD61iu1eKzZnaShRzHd38SIJkinlOvqzfjcjkAz/AN46OMTVFpUoni7D2N4Cu1K6nM3VrtwQTDvo3VryrzuCCNQ2x2glIrFHSWng6j/+Ylny5+RXWJA5pL2bj57wHuLJE+WVBRzJXlSk6CWAc236w3gN4XVkoyKeWsK/EnGalv0oRlS4I3JUof7Ylp0KKsrgZmAHibs0TdNZeRCEJcolrUlLi99SojdRGaAqE1eU32gKfO08XiSpN4HlUsyafwkLmAalCFKAfjlBaAZ4LMJSrKUhQP5jc6ABPHWG1JVSAoKIzXGpGrkEZd17p4hJMV2glTJEx5kqYmx7yVJAYG5ccCYNnUOeWKgdhJUEjKdSHvwGjeUBdpGIZrDUMGDG5bKSQQkBTgEX0MTTsZWhPZJSluKHyuwezvn9ooVLOSlIGdWumaxuCSRvpDKfieZIsg37LAueywfVuPi3GAeTul0yXbOszHD3IKczOEJ7qluXD6bRHhvTueksFuo3KUgZtCVOSOysMAUgaCKkKecvcJsWC1OQVaq0sWCWLuGj5eFTgGsRqrKe0ou/aJF7/EwGx9FPtMCVhE8JWFEBSpYKmBD57BsrlikaQ86WYXKnJ6ylMtE3ZTHIouzLSGGtn1EfnyZWLSnJMCpaX7iLOWZys7kM+xbQRcOjHSbqkNJmBHHIHS5AzKyai+Y8OzbcwFo/4mjqlypsoKmpzDYhDB+yizDn8YXLkyygpypyqNwzpJSQx/1EZhYXDXhbjuPdbMStWXtIIKg4TnKglKswtZIZyw7JtCSs6SuogElRJ/8AIAEsAFJITqlvGAW4zOJqVqUQXCQCw0AbbwjmWrTlEYImnOSvMSxdtra+ESVU1EsC5c6ix+EBzNU8epUMvnHEoiY6ksw5/vHUpFjAR05dZL7n2OsWGlr5tOM8vrEhS86spWiekJGWydMjX4kEuwhZgsjtIIR1pBCinQEnugsCcosrxywZWSlIWAVXYEDOZhAckB7hrlhccIAk4xInIUArtKIstCSnbbMi+4IGurwXgtGpKhMlqUVJVZLEgqNikMot2Tx0io1CC5Op10+UTYfiKknsKymx31HIMfjAbhg3SkABMz8NZ0SojXg4LH4w1k1M6WTMPUJ3JbbXi7tGJyekc0F2QVD8zkn0W+0T/wCI5s5WVykFnKEvb8wyl9QLMza3gLj0w6WffFCTLLSye0tiyuAS4ukncakMNyKFXpMucMilZihpmQsOAcDccQ0GYtiZC0krJCmcBTra+pPcJci2g0hRKX1k5WWwtdtEjYE38zcl4A/CsPCrsSdiToPGG+dMve8BJrQhOVAAA15toHhEK2bPuWQNGHHiTwEBYJ+PS0li5VwTc/0849kmbN2EtJ43V+3xhfQUaENZyfMmHcjPuQgcBdXroPeAY4VhSQXNydSTeHSsJQdQLaHceBTcQjpphB/iHQta7tbf5Q1oa8g3+vIQHcyWqX3u0j9QAJT/ADDdPMXG4NyPVDwI5cIYylgi3mIDXIEsu34ZPaH6X/MngOI8xu4USiWmUrMBfQfvB1DKmVy+oSkr6wKdiAE5Qn8Qv+m3rFaqa8Jdzt8I1/oXhn3alSLdbM7cwjW7MgHgkN4lzAQ9Gvsqo6YBVSE1U7crB6lPJMs2Pip34DSL/T1iEgBKcobRIAHkzfCEVPcvC7pJ0g+7psXWp8o4Nqo8g48SRAWXEek1PK7M0kqI7gSVm/EAW821iuYzQYbWSyJlNNRn1XKllwdQT1WZjzIippxLIvMg94kkkkknmTqX+EP6DpiQQLE3F/g+2loDOcY+y5KFK+7VRmAAnKpGWYAOMssotxAir105ck9WtBAAASq9wBqeJOp8eUb9X4qmql5SEpUntIW10qGhB1Z7HiHig9Luj4npdsqjy7swWUnyUD5EQGdUeKAi/eGg5Q6pa4bFx9bRW6vAaiWq8pdtwHHkREMiuUgsbHjuIDQJE9CgxAOuvKOV4PImH+GnMeFleRF4A6I1qMxUsh0XSCdzufCLaqpQO9lIZ3PDXXlAUrHMM6mZ1YKilLudQLDUAMbvc+sCUaQhsqWfQ8vGLjOqkqmJ6tk5XdgLlWgPPfzjqfRom99AJ/VoR5wGc45IMtQILPqAd+IbjC774os5zNxvGkSOg/3tZSqb1UlAeYspzFLEABnFi57WzXEZvVykpmLSkkpClBJOpAJAPpAS0+IKRozeEey5mZQayjb12eBBBVC4Wk8C+nC59g0Ba5kzq0IQmwAckG5bs+Nw7bB3YmOJWIkd4Fie9cnmT9W8oDpEZ5y1E9lDJG2wu3y5mDZNPMIJQQRu8BJiMiWt1oAezsddnF/WF1Rh4sRq2/E/ARxMlrQu5ZzcDcHlBUuc0wP3SkMDxIv6fOAGSlQcBR5ActW5cfaOl1Cwk5SeD8t2Oju3lB89iq7X4c2EQzxkDAZgoqv4aeZb4eQLpJmEqUtSjYAOba8IbUCBktvfxhUmaGUpbuSAB4Q3wycDKTbZvBtYD7EFhKCBqrsjxNohkJdkpsBZ/D57xDVTc0wHZJHrE+GyeyCTr8H+cA3p1pSGBv4OTBSKYG6io8h82iGmlpF2aC0LJNgID1KR+RJfmHieVWzk6y3HKOpU/iYPTXhIbMMxfKFaKI1D8bwElDiAIBD8DfeD11Li0JOuSwKXDnunUEO4feCUz4CWm+zCjqCpSJ8zq0sSgJSpTPdiNUtyfxi1SpnDkIzrAekxppiVXIDjU72PjqbGLoZrK15iAbTahrD68YzfGsYM2ctQuHyp0PZTYN497zi3V1Y0uYRqEqPoHEZnPJCgAHHhAEzKlVxdonoZsxW7D3cfQ9YhC7M1yNP34R1S1DksCSG4Ne3nofSAuuCT1ZQnKlRVqpakpS/LOQzcoZY5hBCesGVixITMCiCU5TpdmSg24mKJLnqC0PbM7buQHAY2Hr6RY8ArmWkFiSWuHvo7scpOZuXuAUV5AceUUnHMCCiVoDH2P9ecX3H15p8xRc9ohzqcvZe+9orM1RKjeAp0ilnJX+EhQ8fnFrp8IzSx16ioC+V2Ta+0MZCwEuW+tIXY1iqQkIe69eSd/W4gFiJE2VKEyUogkdpKmZQ2ccW8IkoOl05TBctwNS5Fv91jHZrzNsnsp/1WJ8ImmpSlJ0JZmgFeP9IZi0ZGyJUXLKLlgRlVsRcW5RXEw3xiX2B4iFKTtwgJJaOyYlp1Mb8/fxjlCFLISkFRA2Dljq7bX94fYVh6ZZzTQlRAcpORQuDlcKSbk2seN7QEOEEhK9iVt7C8WqgkjK2gbWKvRliVZgSs9Z5ruR4jSH9FWOGLEcIBfjkwJLDteYsfj7QllVDruW09g0XY06VDQcIXVXR5BuBlOxHzG/1cQCtZAIYnb929omqpvZSDsPcwNU0cyWq7K4NYtobG2+gJjhYUqwC1rZ2CSpgeSR7wHEkBSVP+Uw2WkS0ZRZnHpCWgSpKiFJUHG6SLjxEG1lS6QHvp56f1gBZJdKlf6n8tIb0iQEh76QvpJfYUPGGlNSqUNW0ZvnAMpCzDCSbQlTIWjdR8Bb4wxppxOxHiIBigPaz84FxGSFyVpIYjKpPEKSQQR9bwfTc48xxbSRZ8ykj4n07LecAtkTCbrVfyhhKWnZyfWA6RLfkA5wwlTfDy/pAVTA6HrauUkpK0ZsywHIypuSptE6O9tt40apdsz90sRyJ19fYwRgmHS6GkUhICpq265YGuUuwOpSlyBtqd476ly6L7FBOoOwJ1824QCDE5v4E3+RfskxQ1VTDMlWZZYAC+2paNDraXISguynyuGJBDNfcPFL+zXA0qmkzkoUAkhIIuC7K9jAd4fgiiSZytgcoJY8CXN/KJpiVKKUtlYp0yni3ZDN/eL7UdEZax2bfW2hF9ngWg6GN3y+7gM/jxaAqhlhpagQWOg1uCLAszcPKDV4kKWXOmZe1KBUSQAQrup/3EkDdni7ysBkpIUEgW1HKMs6ez+rpshLzauaZqi1xKQVFCfB1huLE7wAC+nQXqMp3e+vOF8zpMkqJivppng+iw4Eh4BrLxVUyyHb69oJqMMkh1TFgr3FyQ21tB+8eU8sAsLN8oRYhXq61ZchJUfQH+kA8MuQGSJk1SlC2ROnFyqwFtn8oiq0pSBkLuH7XLVyC3sIT0+MlIUkAMbA7gHUeEQLqc1iosNPPlaAlqKgL7zNq1xEFVLysU+w35neJZa2a7i+ouM2uscrWFEs2+23GAOoMSWqXMQbEhwoBiw1S4a2h8jBNAs/dykqAEwggZRoBdTkOCdH3tzhNJlF2AdgCW2Dh3I0G3nDPr7AniW8GZh6wEXWs3sYY0VcBfXzHvaFxuzbNEWXKXG2o8dIC1ycSBG/g37PE0qszFkpfmSbe0VxNY2zefyhxg08zFJloYqUWGYgB+JJ0FoB50fwH7xVoJLsO0S+UJ4ZQRqWGsbJSYChCBkSEkflTZJ8gYzzA+nuGUajJ6wlQJTMm5CUlYLOFJfsPo1mi6U/2k4fkc1lPbjNSFemp82gEH2o4YfuEwgHsKlHyzpzaXbKSYxSeAS7jiOegb39o23pp9oVFUUk6TJmhcxaWT2FFJJI1OViON9BGApBSq509/P61gGkks/Mw8w9Yiqypi1WQFK+uOgiwU+Enq0rQo5mDjZ/CAs0qU+jR9kvuk8tIBwevJsoMfrTiIcs+sBJQyios44udIGxub/CS1iSX8Azf90FSZIHKAekHekttm98v7QEsnSDJaFWYwHTwwRLIY3EBZE37PDiPYwFkVLPZfKdGuzbeTODuIdzKU7h/j5HWB5ssbG5GihbwJA+UANLqs4ynKocCH9j8YFp8AkIVmRL6pTkvLJAdTOct0l2G0TqpkvfsK2dspPwJ5i/GJhJy2ULfqST7iAMp5+VnIPkx+Y+ES1NRnDO3uID+6g3TMV4WPyjz7soWV2vPh5QHUynUU5TMd30Gg8BcnxNnhB9ofQ9FTQlUtLTqcFaGuVJAdUs8XFwOIDaw2ratMtBOQqeyUhTFSjokBwHf6AielnsySACcrpBdIba9zbVW5gPzxJAIgmUtoJ6W9HptBVLlTE5UkqVKULpVLJOVjxAsRtCyVOG8A7o6i+kVqY4WoE6Et5Q4pp7CxhXic38XNbQfX1wgAjYtHaEvuPWPi+trfOOqamXNOVCFTFNYISVH0AgJUJD3JHhBCKfslT3uAfhyh7hn2X183tGWmUlheaoAnyGZQ8wIcn7LKpKQVTZDjYKV63RAVno9QqV95CbNSTVEbnKUKNvFj/tgIqcOS36Yun2Z0n/8ARUlQbLLKFHg62WAN3yt5czFa6V4P92qChD9UplSyX0V+Uk7guG4NAAyQYIFG94Hp1cflDOSICP7nazw06P4PKmAqydadCJncBtoGvrrEeW0c0c7qZjsChRZSSez2mGYjl8ICx430fPUgJkynWQkKdyH/AEoa/HXRzFY6R4SilQClZKyWubknUtyZ40SgpEAJmIp0pSASVIUnKbatmc2fbeM+6ZzutqBwSnTmS582AgK4upUXN2Ow0jqjpFTFhPF35AcuO3nHfUMXNxu0G4XMyzSeCfVz/b1gH+HSkS/wwGAbzJ3+uMHUCcoKSNy19iTf65wpnH8wPI/I/KJqeqIsTAHrp8q3TcalPD/Uncc4aSJnCFCKp99IKlVDQDqXOhZic0qnAbJSB5m/zESSp14gmLzTVK2sH/lAHygGlILQUEwHTKaCkKMBc/v6G1J8AT8oDnVSCC6soG5tvoCd/raAE4h2cyC6N98vieGt4mE0nu3/AK+G/wBfyh2ipSq2ZKgdQ4P94+MsDulSfC49CC3lAyKEE3APiH+vrxjmdJlWAkpmKOwT6Hg3jATIWX/iJA5pa/8A1ARyivQtRQiaJhDZhKvlf9RBISW4kQIOj0lSiJ6JaQ9pSU6nmrU+AbxhiqkCE5WTKliyUIAAYaWG3KAj+7S0zFGU61aBatUjlwj6RM7TJL3urnwHxjxYKuyHSnlqY6nVSKWRMqJpypljsi1zskPqom0BSft0ndaZQSx+7ZutvdPXZMvl2Q/8w4xkyZvOLjS4mqfPnGf2lVCiF+bhhp3Qzb9kRXP+GhNlNma9/WAgFRYsYsfSfC1Eoyy2TLQEjLdkpGuvieN4HwrB5CSJk+6WBTLBLrd230LWFyddBe0T+kaE5AZQlJUhOYAEBKgL7ApBDABrHxgKT0UwoVFZLlruhyVNuEgln4G3rG60OFGWjLISgDYA5B/2pPwjKKGukyZ6Z8l09p1AizaKbcAj3AOjxs+DV+dIUllJUAUkaEG4LwE2G0Uz/NIfgCSPUgE+gj5OBKz5zMW13SkIAPiSnN6GO5lWMw/EYixTkJ9rGOq7E5cimXOWtpaASokEegO5NgBygMel1S6PGp/VhKgpRCge60zq5qtrMbPq8XOqly6tKhkcHTNuNDaKJhH4lSaghy5WA+q1FRbTQOA8X3D65J0ASW48ICn4t0GyMZZ8ld0eCtQPF4SVGGTZQzLSoJ/UA6W074dPkSDGyTcNTNTlVfQhvl9bxFIoAiWUkC4Ng7AP4a3gMjTe4Lx7NQ4i2f4Zlruzc02IPgLEeUQ1HQlTdlZ/3JHyIgKn1ypeUoKgAQSAogFi5BAOh+cRV1QJq1KA72314Q3nYAvOEOHJOg4ecCLwRaCtLPkYnix9tOcAsXIzMka/XyiBaShYfaxiVVZlJ1SQ/wDaPVyzMD3ctflYN46esAXLqjxiUTxCtKVJtduXAx4EnhANfvV4JkVJMIZK1K7qVHwHyEMJMlZsQoDcMdRqDAPkVn5Ua8eHnxhhThgIW0dMdkqHkf2htJo1q7qFq8Ek/AQBEiZBsk3gSThs3/lzAOaFfFoOkU6kkZgQ/EEfGArFPiipagpKiljt8wbGHuG9I0KPaIlHn3CH2IBKdBYhorEyqDFOVDqIOZi4DuwJPZ8g5BgUVDnXwfloIDVqascOlcs/70t8/hEwSVd+aW/TKFvAqZz7RkK5g4B/KCJNetNhMUkclkD2MBrErsWlS25m6vUl46nU6QM01SU8StQA/YRk1Vic1RDTZ4cN/FWAeJDKhfMSVElSio3YqJJHmXO0Bp2IfaHSSgerJnr2yA5SbX6w2I5peM26T45Oqypc1XZSCUoFkIZtBubd4318IFQY5ngiWtxdj7pV+wgA6Says3N/d4ezJMhU0T1EBK++NzMG3IEX8lcYq9Kk/wBX+nh5TYOZ0sJlrQlQJISvWYWbMSO6kAlIs2vF4C7oxiTKlFaJaUKI1SACbAAE6szBuAigTcwUdwSbbX1aPKeoWFZFuClTKSdiPpoLWHWl9FacjACJokLICVZVfpLW9dR4RaujvSGppAlIAWh7pUW80q2tsxB5PCSZhYUSOQbyJ/pHtPJUhIykgfps3pAaxR9MKaYHXnC27uU/FNj6xWcdxc1M+Wm6UA/hSzx/UWOpFnszsDd4ryayblsEgtYhJ8tTHtFKWomcHcAZr3ANrcBfyeA7xFZM4lsigA48mcbtbe4uDxLPDsadQE0ZgBYjvBviIDqZeZ1G54nU/XygCa4USCxax3fWA06iqgUghLJ2fX5mJ62echL7Gw5xmdF0jnJ7pfi4GkMpnSeYpIDs2+/iW+HKAsVAjtKSRbNY8lAK/wDYjyEOBRhrQnwytlzkJmS1CzIWOB1DjzIfkIcSlHTR+H7wFaxCiyTEqFi5Hhz94EoKELnTwTqlHvmD+FoYdMKtEiSpZ1Zku91HQDzvFCw3pYtFSlZR2VOkgE6EcSdQQDfhAXBfRGlml1yk5tyXD/1/cxBU9FqdF0ICPB2228od0leickmWQX47fzDUQLik5CUKKyAAHLHYc330+LQGZ45WdXOKZYASkHUAuTb5N5QlVMWouT+3pBKqkzpq1n8znwAsAOTR3LRAcSEcoZ07v3Y5pqdyBYPZydIaGk6tbWULXGl4AyiQW2hjLHhAlOph4t7QUqe6UgDR3vqSSXFrWYb6eUAXISNSA/GGUjyhZ91IQFPYwVRTNICn1iWf6tAOVj9eUHYrPdRJJJcuTqX3JMAJX6QHXVxIEx4nmIJyuGYeIdy/Ha3hARZiW4CPurvHZRePcnGAHPZfRt/r61iOunjqpjWaW3nmYX84IVKH00L8XT+FMLMCE8/zpPygEcmYsm22+ghth8iYogaPqo9lKW1Ld4kawHRIWWCQAOJ/b+sNpKMo7QUonQlm8rt8YAbEpjTb2UwL/qI73nZ2iaXUgy0mzpWx9be0e1FISFEgt5eoYwppZjEp3Kh7bwF0krdfkfYiCEU23CFlBUfil9gqx/2mGwnAksGHAbOYAmVKAN46plBBUG7wUn/q4jcPEYXs92do8q6lKeruSVA5tgNwAX9+cB5PmAD68T7QrCHBU+uvhwjitqlFR3ASWHMkJ35E+kdIkrUNE+Dv7aQHBoTlzJJvttrtwiIy1nXSHNCk9xXMi0TLpBAV3CqqZTVAmJcJNlj8qkj8p89DqDpFuR9oKspanAUB+stfcumFNZRgi9zfzHHxs0BU1P2Scrhjx920gIOkuITakpK1AsXCR3Rs976Hf5wvqJJlJdTEhacrak6qF20G/EiGcxlWSCLhwzD3+MJsbzGcl+BbzUf6e0A5RUgjNKU4H5gWIJ2sXEKcerFzEgKmLVfQqJHixPvEGEVTKKSFEKGVhyL9p7MIO6SYcZaZJGs1JKbbJCSeGuZtPymAXYdTkjNxsByEGyKZ1AcS3rH2Hj8MDgTB1BhipmcgpAQAS5O73DAnYwHKqIoVls4/vBlNIYcIJp8EOvWSzo/aUe9oe7d4Yy8IOUHPLYnKC51O3dizUuA0ROmTBCcLdu3LuSBdWoDkd3hEwwwgJJWjtBxdWlr922o14wmlxGmWWA+cM6GlaBpdOw/iIYX1Vo4H6eY9YayJWVWU6htPIwhc1QMUoFGYeZ1MCysPUwYeJ+Gzj+u0W7Ef4nn8xAo1iKQJw9WUu7kg/G8GSaBTOB4/WusNlfL5wXTQFeVTR4miJhnN2iWmgFUrDFKOVIc+ltyX0ELsfw0/d5hHDY6ZVAkH0i6UX+Z/8avimFHSL+FP/wDt+CoCgYbJc3JF9hf1i0UlElRsBwFr+buSeZivUusWTDPlAQ4jTEIVbY2sQ3G0U+V2VnxjRcQ0PlGcnVXjANqGr7biz/sf2ixYdOs7+kVSg7yfEfAxY8M7vr8oBsZl9XgbEpvd8T8BHSdfT5xFM76fFfwEAOqWyhftKY5Wawez76+NtIcUct3YgncONoUY1/EH1vB2D93zl/8AlAMFi4O4gijoeuVlKglr6Po+g3iOq7x8Ykwr+Kjx+RgBZyb3twLFuXr84FwmjbNNmqUUEn8MMyudxa27jRr2i1Y9/DT4H/xEV+Z/DT/Kj4CAAxGYMylS0m1h2geyNQd7HTxtwiOowET31AYDNo22vh6x7iX8Xy/9Iff5Cf5lQFRxDozMkKCwUTQX7SR5AqSd35m4ubxLjtIqdTU4lsRIE1K21C8wLHnlIN+PKLXN/hq/lPwhX0c79f4n5wFZosqsoQkpsxdRLqu6r6PYMLWfeG+FVK5RVlCTmYHMCdH4EcTC7DvmfjDmmgDqerNvwpdmHdOgZh3rsw9IL+8KOsuWRqzKZ+XaYGBpGsMpUW6kxwlRP+XL1cWVrx72thEqELt+Gjshh3rDh3tLD0gum1hlI+veF0mFKKJSmAlIL2Ayq3273hDCmolqXmUL209N4Plaj63g6k28RC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SERUUExQWFRUWGRgaGBgXGBwdGhwYFxocGhoaGRgaGyYfGhokGhobIC8gJycpLCwsFx8xNTAqNSYtLCkBCQoKDgwMFw0PGi4kHB8pLCwpLDU2KTYsKSkpKSk1LCkpKSopLCksKSkwLCkpKSkpKSkpKSkpLCwpLCksKSwpKf/AABEIALkBEAMBIgACEQEDEQH/xAAcAAACAwEBAQEAAAAAAAAAAAAEBQMGBwIBAAj/xABDEAABAgQEAggDBgQEBgMBAAABAhEAAwQhBRIxQVFhBhMiMnGBkaGxwfAHFCNCUtEzcuHxFkNighVTkqKywnOD0iT/xAAVAQEBAAAAAAAAAAAAAAAAAAAAAf/EABYRAQEBAAAAAAAAAAAAAAAAAAARAf/aAAwDAQACEQMRAD8ApU+brEKKkvFrrugyloK6ZSpzBzLKcswDQsHIWRy/pFTXIIgGCKs2MaJ0F6Xy0IUioNmDKCCWbiXJjL0KaCKedlJUlgpIJHMAElPMECA36R0llgApmJUk8bfER5iXS2jSlzOl51DstdT7W8eMYv8A8VUkNLZTh2YkAG99hCCtqlTFlaiXOjcuAEBrnR6sKFPnWsklRzq4nQDaHlbRpmqTME0yikFyjQg34gRlHR3pC/ZLlQG41beLpIxEkAGwF2OniecA86mRMWmTUp67Mk5VrDL7LOyhccg8AzvsspF51iZOUzsgLSkDzykkeNrRCjFErIAckF/bV/rWCU48QrKCyiGbiFceWpgKxiXQGahJNMvrSlPakrKRNTvZjlX5RcsAw6RIlgJr0gLCSpEwy7HUgAkFJfYxUOkk6bJlSJiVkp61aWB7IBFnO9wdflA9LSJxCYZU55U8p/DmsMqiA+SY2ttFaiA1uRi9HLfLUSRx/GTt4qjNvtG6SS+r6ikmCb1is0whJU+VikJWm2UHaM4xvDl081UqaAFpZ2IIvcEHcNDTAMXMqURlB1Y8/wBoACXSFZypAUrhdweDQ1k4kqmSEy1PlusAnKpW7gnTbTaPqusGbMEJM0i6xYAcLfm+EIMSxAJSWsYC9SsfTOliYg20I3CtwYjGKcCQeMUbBFqlB9lF1D4EcxFsppeYAhik7iAbScTU91GGkueZ0paCXmFJEonZbOB6gQhSmw7JcHvXfa2rWbhufILFcY6nuq7djwYjc84BnNoawyEomUs1U2aSJZCSFAjUKBLISOKmEB4BMmyJ5CgpC5eYKt3bEEHnD+h6c1CZrzJudCkpLhlIuNUlLEEFwb8Y664TDMVKQqaueQ6UpKj2TdRUT2dGva+sBxL6RKmOVHz3t6x1/wAR4AOLv8onldFJktutMuUSXAUsZiNrJCrxNOwGYzywmZxyqb2WEwFdVjS1LLna44ctucH0uMFnZy/t6QuVhkyXNVmQU5jYKB14DjFtwLoDNWM09XVp2Szrb4J9z4QFU6RTitILaHhtCvo3UFNQATlcs/tpzLesbH/galy5VBavFR9mZoX1H2W0ZOaWZko20XmDjiFg+xEAhqOuSQQdGuG08GgubVuO0GtqGY+IgnH8NVSpCypJRo+h43T7uIzvpR0oM5Yy9lgLJ3Vq/rAXPO6eysEcUt77fCGGGYnNl97u7jKBb0+uMZx0TwedNQoCeZazn7JIZWYlgMw1Zt4v9PLm00lP3gBXZJJA11Pq20AxrLDOhiG1yp92FvbW3CEdTXsslIcLQk6Nq7v7RzRdIEjKEdqbMN0/lSOCjuQNAIFxWeuVnz3SlJWlTB1cQWAFieG8BXsGMwzEiXUGUouEqK2S9rXDcLRB01w5aKk9aE9YpCFTCgEIUtTutPiznm8WrohnzpJT+E4fMl0nW7H4wT9oOHyl0qlSUpBkqUFJdilJAW6XY5bns8zAZSlQShbhJUpkhw+UOCVA6AlsvG5g7oxgpqJikuhOmZStUp3KU6qb6aEU2bE9LndJQooKiAFg6Fxdnv4btAaLjvQpdHLzpWibKI7ybFja6SdPAmM1IY66W+jGmVC1FIzqCvrTwjN8cw9SZpRKClhSswSNiNX4DnAA08xYnJ6s9slhwuL78I0PD6tMps5E0/mCxqnighTBoq2EYOmQvrahSXTojZzo/wCq35YMrZ/XrUSSdGbMwA00FvaAvSZcl1ATTYPdIcp5MwOsDmoIScipawAQdUrF9WfnrcRVaJaCkZ+vmFIyjIGBBtrx5x3ikqYspNNLXKUNc97eJvAXOsAn0IlJDGWxVlLvY3B8TdxFaTUKlqlrTqlQ9eMCYfiVRKnAKEtJUkpdI7KlAghxxN4MxGnnTloElHVgspamcJOraXuHbnAGYj0ck1VTmn1CJfWkBKUpzMWAAUokDaK7jfRudRTlJWkqkoPYmMyJgZwxB15cjFpSqWgEKWlSwHOVBDnlZj6xV/tCxdMxcqSlaiiSl1HM6FTJgBdI0ASOz6wCmoxHVW54fHxiM0AVKC1vmURkB/Sz5vO0F9CcMlTpyl1BHVISWSpLhUzYKH6ANYkxTGE1EwLRJTJSzBCSSG43AZw1toANMogNYiDsNxgybFJKOV25+HEQIVx6k2gGtX0hUr+GQJZ3AuT47ekVXG8R7aUh31PmbfOGCzexyniPq8V/HZSkziSGCmYswLatAaV0RWubToVmAQlRQTZ3PaAy6uz3bQOdIsyekQlyyJQyI2yjtK/1qL2drbtaMy6PVapVDOWN+sSLaAoQkqfkM/qYd09aVSkhSTmUkAjVlNckjVjwgL1T9IEpDlITmZOcqdan4JbuuWbMIPoeky1MWJvZ1JSFeDqe2tifHhVcNWuoZEpCSEhJzEHInkAQMxs++vAiLNh/QtBDzFLUTqxKRtoEwFgpa1c1KlKVYEZCySLMXBQogh2Z2Nj4x3hOMrnjLMYTUKUhaUu2dLEEX7qkkKD7KEUzpD0PVSyVVEmdMyynUpKnUydVFP5nDks5DWaCeimK5lqOYqzZO0AQHYgWI1YDlpAaEZ9284BxbGxTyVTVl8gdhudWjydOA32NoyH7TOkMxU4y0ElFuzs41JHG+sBL0o6dLrmSxSkfl28ddYRpQkaCF1CjLu5OsFhRgGVJWFCgpOo8vhFrwvpYalJpqlIKV2BByniGNxme422iq4Tgs6oLSpZUxDkaX3JNhFirKOXSSjLdMyarvKGiW2SdbQElBg3ULK+sCkh9iFJ/mRfQakEhr6Qy6SSRMQhCi+ZyQPzBIcpfZyx8opc3E1JulZB8fT3gubXTKqSnMrKUpIBDhlJKSkgj/TbmMw3gLSign9UlQml3uQwLcrEe0D1nRn73ImhE0qmoWVXZ15UhJHjYiIq7pAiRTKIUpSlH8NJIICgLabB3P9YVdCukolzUjNmLsVKfc3cac3bY7QGczwASOf04j6VUsHfRvV48qZmdalfqUT6l4DXNYeYgL9Kr80lKn/L7j+0CTJyEJ7rlROYnfl4OfjCXCMUSJYC1AAE8b3dgBrrEtRiXWLsCwyAPaznNbbaAd0tGJgzKS5TokfXCJJaEo0yvmcMwtw2gSlnzMhKATrbbYanaI1YNVz8qZUp1Wc5gEhv1Hw2EAyRjEoO6rk3A2OnhBdPiiRLQAC4JJJL5gdAA1mvvvEkn7NarI7yc5u7n0ACWAgJGBVsmb1P3VSlBiV5klBSdwQbh34GA7RIQtaQQUP23OiCLjMS2Ucw8MMKrpaVZRNzAk5QxKEnQqBKXbkOMSYnQTFBIVK6lWW7uUkq2Uo91mbfUQBS4YsHqwlKnuFBTsCNTu3ltAA9Mq+bKVLJlqbMRmTdN7F8uh5FoqCqxBSEnKrYOLi9wPONHxOTT9WpMxapjJZfaKH2YqSkk+5EUlOHyZWVf3dIQ95ilmYASTlCdACSNW+MBccf+70mHSZfVoNRl6sEElhqpWrBnbzigIUwiXpTVJVPSJf8Ay0FR4qu514NAStoAmZMiNE7Rt4FnqMdyzYQE+e9voiDOlCkroZamDpIIPJWsKpa+35/OLV0VpzMmnMh5dOAokpKhmYlDpSkkgFJUbflvAA4BRKTTTZEwMsoKwlQs6kmxffsKB5iJOj+Gqq5oUCrqgcxLWD6JH+pm+tXOLz+qnIzqzJDsezlUFqM0KSoG6XUT2mOtmht0SShBMoJH4ilKQHOVKWAXY3LEuOGZPCAs2HzkSkhCEgAcS3vxhxLrlpDvLA43gen6OSyHzrZtM5yjyFn5wzpaGQuX1ZykOzON9mgA6vG80pQUEqlkEKKTolrkpIdozz7PcTC0KKXACEJSLflKlEj/AKgL8Iv/AE1kopsPniUlIUZeVLBu0osnS7ZiIzLojNShBloU5QzDSza+fygLX0w6SdVIcFlq4HTZ2ub3jMZc0zlFZuTo+vjyg/pxigmzkpQcxQnKeDku3vEWGU4ZmYwHSaU6tDKhw1xmmKShI/UWHkBcnkI+loCLgOeenpEVROUS6u0GbxGhFuUA0/xqKWSqWjKCpROYd42AYD61iu1eKzZnaShRzHd38SIJkinlOvqzfjcjkAz/AN46OMTVFpUoni7D2N4Cu1K6nM3VrtwQTDvo3VryrzuCCNQ2x2glIrFHSWng6j/+Ylny5+RXWJA5pL2bj57wHuLJE+WVBRzJXlSk6CWAc236w3gN4XVkoyKeWsK/EnGalv0oRlS4I3JUof7Ylp0KKsrgZmAHibs0TdNZeRCEJcolrUlLi99SojdRGaAqE1eU32gKfO08XiSpN4HlUsyafwkLmAalCFKAfjlBaAZ4LMJSrKUhQP5jc6ABPHWG1JVSAoKIzXGpGrkEZd17p4hJMV2glTJEx5kqYmx7yVJAYG5ccCYNnUOeWKgdhJUEjKdSHvwGjeUBdpGIZrDUMGDG5bKSQQkBTgEX0MTTsZWhPZJSluKHyuwezvn9ooVLOSlIGdWumaxuCSRvpDKfieZIsg37LAueywfVuPi3GAeTul0yXbOszHD3IKczOEJ7qluXD6bRHhvTueksFuo3KUgZtCVOSOysMAUgaCKkKecvcJsWC1OQVaq0sWCWLuGj5eFTgGsRqrKe0ou/aJF7/EwGx9FPtMCVhE8JWFEBSpYKmBD57BsrlikaQ86WYXKnJ6ylMtE3ZTHIouzLSGGtn1EfnyZWLSnJMCpaX7iLOWZys7kM+xbQRcOjHSbqkNJmBHHIHS5AzKyai+Y8OzbcwFo/4mjqlypsoKmpzDYhDB+yizDn8YXLkyygpypyqNwzpJSQx/1EZhYXDXhbjuPdbMStWXtIIKg4TnKglKswtZIZyw7JtCSs6SuogElRJ/8AIAEsAFJITqlvGAW4zOJqVqUQXCQCw0AbbwjmWrTlEYImnOSvMSxdtra+ESVU1EsC5c6ix+EBzNU8epUMvnHEoiY6ksw5/vHUpFjAR05dZL7n2OsWGlr5tOM8vrEhS86spWiekJGWydMjX4kEuwhZgsjtIIR1pBCinQEnugsCcosrxywZWSlIWAVXYEDOZhAckB7hrlhccIAk4xInIUArtKIstCSnbbMi+4IGurwXgtGpKhMlqUVJVZLEgqNikMot2Tx0io1CC5Op10+UTYfiKknsKymx31HIMfjAbhg3SkABMz8NZ0SojXg4LH4w1k1M6WTMPUJ3JbbXi7tGJyekc0F2QVD8zkn0W+0T/wCI5s5WVykFnKEvb8wyl9QLMza3gLj0w6WffFCTLLSye0tiyuAS4ukncakMNyKFXpMucMilZihpmQsOAcDccQ0GYtiZC0krJCmcBTra+pPcJci2g0hRKX1k5WWwtdtEjYE38zcl4A/CsPCrsSdiToPGG+dMve8BJrQhOVAAA15toHhEK2bPuWQNGHHiTwEBYJ+PS0li5VwTc/0849kmbN2EtJ43V+3xhfQUaENZyfMmHcjPuQgcBdXroPeAY4VhSQXNydSTeHSsJQdQLaHceBTcQjpphB/iHQta7tbf5Q1oa8g3+vIQHcyWqX3u0j9QAJT/ADDdPMXG4NyPVDwI5cIYylgi3mIDXIEsu34ZPaH6X/MngOI8xu4USiWmUrMBfQfvB1DKmVy+oSkr6wKdiAE5Qn8Qv+m3rFaqa8Jdzt8I1/oXhn3alSLdbM7cwjW7MgHgkN4lzAQ9Gvsqo6YBVSE1U7crB6lPJMs2Pip34DSL/T1iEgBKcobRIAHkzfCEVPcvC7pJ0g+7psXWp8o4Nqo8g48SRAWXEek1PK7M0kqI7gSVm/EAW821iuYzQYbWSyJlNNRn1XKllwdQT1WZjzIippxLIvMg94kkkkknmTqX+EP6DpiQQLE3F/g+2loDOcY+y5KFK+7VRmAAnKpGWYAOMssotxAir105ck9WtBAAASq9wBqeJOp8eUb9X4qmql5SEpUntIW10qGhB1Z7HiHig9Luj4npdsqjy7swWUnyUD5EQGdUeKAi/eGg5Q6pa4bFx9bRW6vAaiWq8pdtwHHkREMiuUgsbHjuIDQJE9CgxAOuvKOV4PImH+GnMeFleRF4A6I1qMxUsh0XSCdzufCLaqpQO9lIZ3PDXXlAUrHMM6mZ1YKilLudQLDUAMbvc+sCUaQhsqWfQ8vGLjOqkqmJ6tk5XdgLlWgPPfzjqfRom99AJ/VoR5wGc45IMtQILPqAd+IbjC774os5zNxvGkSOg/3tZSqb1UlAeYspzFLEABnFi57WzXEZvVykpmLSkkpClBJOpAJAPpAS0+IKRozeEey5mZQayjb12eBBBVC4Wk8C+nC59g0Ba5kzq0IQmwAckG5bs+Nw7bB3YmOJWIkd4Fie9cnmT9W8oDpEZ5y1E9lDJG2wu3y5mDZNPMIJQQRu8BJiMiWt1oAezsddnF/WF1Rh4sRq2/E/ARxMlrQu5ZzcDcHlBUuc0wP3SkMDxIv6fOAGSlQcBR5ActW5cfaOl1Cwk5SeD8t2Oju3lB89iq7X4c2EQzxkDAZgoqv4aeZb4eQLpJmEqUtSjYAOba8IbUCBktvfxhUmaGUpbuSAB4Q3wycDKTbZvBtYD7EFhKCBqrsjxNohkJdkpsBZ/D57xDVTc0wHZJHrE+GyeyCTr8H+cA3p1pSGBv4OTBSKYG6io8h82iGmlpF2aC0LJNgID1KR+RJfmHieVWzk6y3HKOpU/iYPTXhIbMMxfKFaKI1D8bwElDiAIBD8DfeD11Li0JOuSwKXDnunUEO4feCUz4CWm+zCjqCpSJ8zq0sSgJSpTPdiNUtyfxi1SpnDkIzrAekxppiVXIDjU72PjqbGLoZrK15iAbTahrD68YzfGsYM2ctQuHyp0PZTYN497zi3V1Y0uYRqEqPoHEZnPJCgAHHhAEzKlVxdonoZsxW7D3cfQ9YhC7M1yNP34R1S1DksCSG4Ne3nofSAuuCT1ZQnKlRVqpakpS/LOQzcoZY5hBCesGVixITMCiCU5TpdmSg24mKJLnqC0PbM7buQHAY2Hr6RY8ArmWkFiSWuHvo7scpOZuXuAUV5AceUUnHMCCiVoDH2P9ecX3H15p8xRc9ohzqcvZe+9orM1RKjeAp0ilnJX+EhQ8fnFrp8IzSx16ioC+V2Ta+0MZCwEuW+tIXY1iqQkIe69eSd/W4gFiJE2VKEyUogkdpKmZQ2ccW8IkoOl05TBctwNS5Fv91jHZrzNsnsp/1WJ8ImmpSlJ0JZmgFeP9IZi0ZGyJUXLKLlgRlVsRcW5RXEw3xiX2B4iFKTtwgJJaOyYlp1Mb8/fxjlCFLISkFRA2Dljq7bX94fYVh6ZZzTQlRAcpORQuDlcKSbk2seN7QEOEEhK9iVt7C8WqgkjK2gbWKvRliVZgSs9Z5ruR4jSH9FWOGLEcIBfjkwJLDteYsfj7QllVDruW09g0XY06VDQcIXVXR5BuBlOxHzG/1cQCtZAIYnb929omqpvZSDsPcwNU0cyWq7K4NYtobG2+gJjhYUqwC1rZ2CSpgeSR7wHEkBSVP+Uw2WkS0ZRZnHpCWgSpKiFJUHG6SLjxEG1lS6QHvp56f1gBZJdKlf6n8tIb0iQEh76QvpJfYUPGGlNSqUNW0ZvnAMpCzDCSbQlTIWjdR8Bb4wxppxOxHiIBigPaz84FxGSFyVpIYjKpPEKSQQR9bwfTc48xxbSRZ8ykj4n07LecAtkTCbrVfyhhKWnZyfWA6RLfkA5wwlTfDy/pAVTA6HrauUkpK0ZsywHIypuSptE6O9tt40apdsz90sRyJ19fYwRgmHS6GkUhICpq265YGuUuwOpSlyBtqd476ly6L7FBOoOwJ1824QCDE5v4E3+RfskxQ1VTDMlWZZYAC+2paNDraXISguynyuGJBDNfcPFL+zXA0qmkzkoUAkhIIuC7K9jAd4fgiiSZytgcoJY8CXN/KJpiVKKUtlYp0yni3ZDN/eL7UdEZax2bfW2hF9ngWg6GN3y+7gM/jxaAqhlhpagQWOg1uCLAszcPKDV4kKWXOmZe1KBUSQAQrup/3EkDdni7ysBkpIUEgW1HKMs6ez+rpshLzauaZqi1xKQVFCfB1huLE7wAC+nQXqMp3e+vOF8zpMkqJivppng+iw4Eh4BrLxVUyyHb69oJqMMkh1TFgr3FyQ21tB+8eU8sAsLN8oRYhXq61ZchJUfQH+kA8MuQGSJk1SlC2ROnFyqwFtn8oiq0pSBkLuH7XLVyC3sIT0+MlIUkAMbA7gHUeEQLqc1iosNPPlaAlqKgL7zNq1xEFVLysU+w35neJZa2a7i+ouM2uscrWFEs2+23GAOoMSWqXMQbEhwoBiw1S4a2h8jBNAs/dykqAEwggZRoBdTkOCdH3tzhNJlF2AdgCW2Dh3I0G3nDPr7AniW8GZh6wEXWs3sYY0VcBfXzHvaFxuzbNEWXKXG2o8dIC1ycSBG/g37PE0qszFkpfmSbe0VxNY2zefyhxg08zFJloYqUWGYgB+JJ0FoB50fwH7xVoJLsO0S+UJ4ZQRqWGsbJSYChCBkSEkflTZJ8gYzzA+nuGUajJ6wlQJTMm5CUlYLOFJfsPo1mi6U/2k4fkc1lPbjNSFemp82gEH2o4YfuEwgHsKlHyzpzaXbKSYxSeAS7jiOegb39o23pp9oVFUUk6TJmhcxaWT2FFJJI1OViON9BGApBSq509/P61gGkks/Mw8w9Yiqypi1WQFK+uOgiwU+Enq0rQo5mDjZ/CAs0qU+jR9kvuk8tIBwevJsoMfrTiIcs+sBJQyios44udIGxub/CS1iSX8Azf90FSZIHKAekHekttm98v7QEsnSDJaFWYwHTwwRLIY3EBZE37PDiPYwFkVLPZfKdGuzbeTODuIdzKU7h/j5HWB5ssbG5GihbwJA+UANLqs4ynKocCH9j8YFp8AkIVmRL6pTkvLJAdTOct0l2G0TqpkvfsK2dspPwJ5i/GJhJy2ULfqST7iAMp5+VnIPkx+Y+ES1NRnDO3uID+6g3TMV4WPyjz7soWV2vPh5QHUynUU5TMd30Gg8BcnxNnhB9ofQ9FTQlUtLTqcFaGuVJAdUs8XFwOIDaw2ratMtBOQqeyUhTFSjokBwHf6AielnsySACcrpBdIba9zbVW5gPzxJAIgmUtoJ6W9HptBVLlTE5UkqVKULpVLJOVjxAsRtCyVOG8A7o6i+kVqY4WoE6Et5Q4pp7CxhXic38XNbQfX1wgAjYtHaEvuPWPi+trfOOqamXNOVCFTFNYISVH0AgJUJD3JHhBCKfslT3uAfhyh7hn2X183tGWmUlheaoAnyGZQ8wIcn7LKpKQVTZDjYKV63RAVno9QqV95CbNSTVEbnKUKNvFj/tgIqcOS36Yun2Z0n/8ARUlQbLLKFHg62WAN3yt5czFa6V4P92qChD9UplSyX0V+Uk7guG4NAAyQYIFG94Hp1cflDOSICP7nazw06P4PKmAqydadCJncBtoGvrrEeW0c0c7qZjsChRZSSez2mGYjl8ICx430fPUgJkynWQkKdyH/AEoa/HXRzFY6R4SilQClZKyWubknUtyZ40SgpEAJmIp0pSASVIUnKbatmc2fbeM+6ZzutqBwSnTmS582AgK4upUXN2Ow0jqjpFTFhPF35AcuO3nHfUMXNxu0G4XMyzSeCfVz/b1gH+HSkS/wwGAbzJ3+uMHUCcoKSNy19iTf65wpnH8wPI/I/KJqeqIsTAHrp8q3TcalPD/Uncc4aSJnCFCKp99IKlVDQDqXOhZic0qnAbJSB5m/zESSp14gmLzTVK2sH/lAHygGlILQUEwHTKaCkKMBc/v6G1J8AT8oDnVSCC6soG5tvoCd/raAE4h2cyC6N98vieGt4mE0nu3/AK+G/wBfyh2ipSq2ZKgdQ4P94+MsDulSfC49CC3lAyKEE3APiH+vrxjmdJlWAkpmKOwT6Hg3jATIWX/iJA5pa/8A1ARyivQtRQiaJhDZhKvlf9RBISW4kQIOj0lSiJ6JaQ9pSU6nmrU+AbxhiqkCE5WTKliyUIAAYaWG3KAj+7S0zFGU61aBatUjlwj6RM7TJL3urnwHxjxYKuyHSnlqY6nVSKWRMqJpypljsi1zskPqom0BSft0ndaZQSx+7ZutvdPXZMvl2Q/8w4xkyZvOLjS4mqfPnGf2lVCiF+bhhp3Qzb9kRXP+GhNlNma9/WAgFRYsYsfSfC1Eoyy2TLQEjLdkpGuvieN4HwrB5CSJk+6WBTLBLrd230LWFyddBe0T+kaE5AZQlJUhOYAEBKgL7ApBDABrHxgKT0UwoVFZLlruhyVNuEgln4G3rG60OFGWjLISgDYA5B/2pPwjKKGukyZ6Z8l09p1AizaKbcAj3AOjxs+DV+dIUllJUAUkaEG4LwE2G0Uz/NIfgCSPUgE+gj5OBKz5zMW13SkIAPiSnN6GO5lWMw/EYixTkJ9rGOq7E5cimXOWtpaASokEegO5NgBygMel1S6PGp/VhKgpRCge60zq5qtrMbPq8XOqly6tKhkcHTNuNDaKJhH4lSaghy5WA+q1FRbTQOA8X3D65J0ASW48ICn4t0GyMZZ8ld0eCtQPF4SVGGTZQzLSoJ/UA6W074dPkSDGyTcNTNTlVfQhvl9bxFIoAiWUkC4Ng7AP4a3gMjTe4Lx7NQ4i2f4Zlruzc02IPgLEeUQ1HQlTdlZ/3JHyIgKn1ypeUoKgAQSAogFi5BAOh+cRV1QJq1KA72314Q3nYAvOEOHJOg4ecCLwRaCtLPkYnix9tOcAsXIzMka/XyiBaShYfaxiVVZlJ1SQ/wDaPVyzMD3ctflYN46esAXLqjxiUTxCtKVJtduXAx4EnhANfvV4JkVJMIZK1K7qVHwHyEMJMlZsQoDcMdRqDAPkVn5Ua8eHnxhhThgIW0dMdkqHkf2htJo1q7qFq8Ek/AQBEiZBsk3gSThs3/lzAOaFfFoOkU6kkZgQ/EEfGArFPiipagpKiljt8wbGHuG9I0KPaIlHn3CH2IBKdBYhorEyqDFOVDqIOZi4DuwJPZ8g5BgUVDnXwfloIDVqascOlcs/70t8/hEwSVd+aW/TKFvAqZz7RkK5g4B/KCJNetNhMUkclkD2MBrErsWlS25m6vUl46nU6QM01SU8StQA/YRk1Vic1RDTZ4cN/FWAeJDKhfMSVElSio3YqJJHmXO0Bp2IfaHSSgerJnr2yA5SbX6w2I5peM26T45Oqypc1XZSCUoFkIZtBubd4318IFQY5ngiWtxdj7pV+wgA6Says3N/d4ezJMhU0T1EBK++NzMG3IEX8lcYq9Kk/wBX+nh5TYOZ0sJlrQlQJISvWYWbMSO6kAlIs2vF4C7oxiTKlFaJaUKI1SACbAAE6szBuAigTcwUdwSbbX1aPKeoWFZFuClTKSdiPpoLWHWl9FacjACJokLICVZVfpLW9dR4RaujvSGppAlIAWh7pUW80q2tsxB5PCSZhYUSOQbyJ/pHtPJUhIykgfps3pAaxR9MKaYHXnC27uU/FNj6xWcdxc1M+Wm6UA/hSzx/UWOpFnszsDd4ryayblsEgtYhJ8tTHtFKWomcHcAZr3ANrcBfyeA7xFZM4lsigA48mcbtbe4uDxLPDsadQE0ZgBYjvBviIDqZeZ1G54nU/XygCa4USCxax3fWA06iqgUghLJ2fX5mJ62echL7Gw5xmdF0jnJ7pfi4GkMpnSeYpIDs2+/iW+HKAsVAjtKSRbNY8lAK/wDYjyEOBRhrQnwytlzkJmS1CzIWOB1DjzIfkIcSlHTR+H7wFaxCiyTEqFi5Hhz94EoKELnTwTqlHvmD+FoYdMKtEiSpZ1Zku91HQDzvFCw3pYtFSlZR2VOkgE6EcSdQQDfhAXBfRGlml1yk5tyXD/1/cxBU9FqdF0ICPB2228od0leickmWQX47fzDUQLik5CUKKyAAHLHYc330+LQGZ45WdXOKZYASkHUAuTb5N5QlVMWouT+3pBKqkzpq1n8znwAsAOTR3LRAcSEcoZ07v3Y5pqdyBYPZydIaGk6tbWULXGl4AyiQW2hjLHhAlOph4t7QUqe6UgDR3vqSSXFrWYb6eUAXISNSA/GGUjyhZ91IQFPYwVRTNICn1iWf6tAOVj9eUHYrPdRJJJcuTqX3JMAJX6QHXVxIEx4nmIJyuGYeIdy/Ha3hARZiW4CPurvHZRePcnGAHPZfRt/r61iOunjqpjWaW3nmYX84IVKH00L8XT+FMLMCE8/zpPygEcmYsm22+ghth8iYogaPqo9lKW1Ld4kawHRIWWCQAOJ/b+sNpKMo7QUonQlm8rt8YAbEpjTb2UwL/qI73nZ2iaXUgy0mzpWx9be0e1FISFEgt5eoYwppZjEp3Kh7bwF0krdfkfYiCEU23CFlBUfil9gqx/2mGwnAksGHAbOYAmVKAN46plBBUG7wUn/q4jcPEYXs92do8q6lKeruSVA5tgNwAX9+cB5PmAD68T7QrCHBU+uvhwjitqlFR3ASWHMkJ35E+kdIkrUNE+Dv7aQHBoTlzJJvttrtwiIy1nXSHNCk9xXMi0TLpBAV3CqqZTVAmJcJNlj8qkj8p89DqDpFuR9oKspanAUB+stfcumFNZRgi9zfzHHxs0BU1P2Scrhjx920gIOkuITakpK1AsXCR3Rs976Hf5wvqJJlJdTEhacrak6qF20G/EiGcxlWSCLhwzD3+MJsbzGcl+BbzUf6e0A5RUgjNKU4H5gWIJ2sXEKcerFzEgKmLVfQqJHixPvEGEVTKKSFEKGVhyL9p7MIO6SYcZaZJGs1JKbbJCSeGuZtPymAXYdTkjNxsByEGyKZ1AcS3rH2Hj8MDgTB1BhipmcgpAQAS5O73DAnYwHKqIoVls4/vBlNIYcIJp8EOvWSzo/aUe9oe7d4Yy8IOUHPLYnKC51O3dizUuA0ROmTBCcLdu3LuSBdWoDkd3hEwwwgJJWjtBxdWlr922o14wmlxGmWWA+cM6GlaBpdOw/iIYX1Vo4H6eY9YayJWVWU6htPIwhc1QMUoFGYeZ1MCysPUwYeJ+Gzj+u0W7Ef4nn8xAo1iKQJw9WUu7kg/G8GSaBTOB4/WusNlfL5wXTQFeVTR4miJhnN2iWmgFUrDFKOVIc+ltyX0ELsfw0/d5hHDY6ZVAkH0i6UX+Z/8avimFHSL+FP/wDt+CoCgYbJc3JF9hf1i0UlElRsBwFr+buSeZivUusWTDPlAQ4jTEIVbY2sQ3G0U+V2VnxjRcQ0PlGcnVXjANqGr7biz/sf2ixYdOs7+kVSg7yfEfAxY8M7vr8oBsZl9XgbEpvd8T8BHSdfT5xFM76fFfwEAOqWyhftKY5Wawez76+NtIcUct3YgncONoUY1/EH1vB2D93zl/8AlAMFi4O4gijoeuVlKglr6Po+g3iOq7x8Ykwr+Kjx+RgBZyb3twLFuXr84FwmjbNNmqUUEn8MMyudxa27jRr2i1Y9/DT4H/xEV+Z/DT/Kj4CAAxGYMylS0m1h2geyNQd7HTxtwiOowET31AYDNo22vh6x7iX8Xy/9Iff5Cf5lQFRxDozMkKCwUTQX7SR5AqSd35m4ubxLjtIqdTU4lsRIE1K21C8wLHnlIN+PKLXN/hq/lPwhX0c79f4n5wFZosqsoQkpsxdRLqu6r6PYMLWfeG+FVK5RVlCTmYHMCdH4EcTC7DvmfjDmmgDqerNvwpdmHdOgZh3rsw9IL+8KOsuWRqzKZ+XaYGBpGsMpUW6kxwlRP+XL1cWVrx72thEqELt+Gjshh3rDh3tLD0gum1hlI+veF0mFKKJSmAlIL2Ayq3273hDCmolqXmUL209N4Plaj63g6k28RCk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ywars.ru/79a4fdbeb4b805c2bcb7083320f0aec6_8beac52692559386fc4c35ad08eef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56784" cy="5284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sp>
        <p:nvSpPr>
          <p:cNvPr id="2" name="AutoShape 2" descr="data:image/jpeg;base64,/9j/4AAQSkZJRgABAQAAAQABAAD/2wCEAAkGBhQSERUUExQWFRUWGRgaGBgXGBwdGhwYFxocGhoaGRgaGyYfGhokGhobIC8gJycpLCwsFx8xNTAqNSYtLCkBCQoKDgwMFw0PGi4kHB8pLCwpLDU2KTYsKSkpKSk1LCkpKSopLCksKSkwLCkpKSkpKSkpKSkpLCwpLCksKSwpKf/AABEIALkBEAMBIgACEQEDEQH/xAAcAAACAwEBAQEAAAAAAAAAAAAEBQMGBwIBAAj/xABDEAABAgQEAggDBgQEBgMBAAABAhEAAwQhBRIxQVFhBhMiMnGBkaGxwfAHFCNCUtEzcuHxFkNighVTkqKywnOD0iT/xAAVAQEBAAAAAAAAAAAAAAAAAAAAAf/EABYRAQEBAAAAAAAAAAAAAAAAAAARAf/aAAwDAQACEQMRAD8ApU+brEKKkvFrrugyloK6ZSpzBzLKcswDQsHIWRy/pFTXIIgGCKs2MaJ0F6Xy0IUioNmDKCCWbiXJjL0KaCKedlJUlgpIJHMAElPMECA36R0llgApmJUk8bfER5iXS2jSlzOl51DstdT7W8eMYv8A8VUkNLZTh2YkAG99hCCtqlTFlaiXOjcuAEBrnR6sKFPnWsklRzq4nQDaHlbRpmqTME0yikFyjQg34gRlHR3pC/ZLlQG41beLpIxEkAGwF2OniecA86mRMWmTUp67Mk5VrDL7LOyhccg8AzvsspF51iZOUzsgLSkDzykkeNrRCjFErIAckF/bV/rWCU48QrKCyiGbiFceWpgKxiXQGahJNMvrSlPakrKRNTvZjlX5RcsAw6RIlgJr0gLCSpEwy7HUgAkFJfYxUOkk6bJlSJiVkp61aWB7IBFnO9wdflA9LSJxCYZU55U8p/DmsMqiA+SY2ttFaiA1uRi9HLfLUSRx/GTt4qjNvtG6SS+r6ikmCb1is0whJU+VikJWm2UHaM4xvDl081UqaAFpZ2IIvcEHcNDTAMXMqURlB1Y8/wBoACXSFZypAUrhdweDQ1k4kqmSEy1PlusAnKpW7gnTbTaPqusGbMEJM0i6xYAcLfm+EIMSxAJSWsYC9SsfTOliYg20I3CtwYjGKcCQeMUbBFqlB9lF1D4EcxFsppeYAhik7iAbScTU91GGkueZ0paCXmFJEonZbOB6gQhSmw7JcHvXfa2rWbhufILFcY6nuq7djwYjc84BnNoawyEomUs1U2aSJZCSFAjUKBLISOKmEB4BMmyJ5CgpC5eYKt3bEEHnD+h6c1CZrzJudCkpLhlIuNUlLEEFwb8Y664TDMVKQqaueQ6UpKj2TdRUT2dGva+sBxL6RKmOVHz3t6x1/wAR4AOLv8onldFJktutMuUSXAUsZiNrJCrxNOwGYzywmZxyqb2WEwFdVjS1LLna44ctucH0uMFnZy/t6QuVhkyXNVmQU5jYKB14DjFtwLoDNWM09XVp2Szrb4J9z4QFU6RTitILaHhtCvo3UFNQATlcs/tpzLesbH/galy5VBavFR9mZoX1H2W0ZOaWZko20XmDjiFg+xEAhqOuSQQdGuG08GgubVuO0GtqGY+IgnH8NVSpCypJRo+h43T7uIzvpR0oM5Yy9lgLJ3Vq/rAXPO6eysEcUt77fCGGGYnNl97u7jKBb0+uMZx0TwedNQoCeZazn7JIZWYlgMw1Zt4v9PLm00lP3gBXZJJA11Pq20AxrLDOhiG1yp92FvbW3CEdTXsslIcLQk6Nq7v7RzRdIEjKEdqbMN0/lSOCjuQNAIFxWeuVnz3SlJWlTB1cQWAFieG8BXsGMwzEiXUGUouEqK2S9rXDcLRB01w5aKk9aE9YpCFTCgEIUtTutPiznm8WrohnzpJT+E4fMl0nW7H4wT9oOHyl0qlSUpBkqUFJdilJAW6XY5bns8zAZSlQShbhJUpkhw+UOCVA6AlsvG5g7oxgpqJikuhOmZStUp3KU6qb6aEU2bE9LndJQooKiAFg6Fxdnv4btAaLjvQpdHLzpWibKI7ybFja6SdPAmM1IY66W+jGmVC1FIzqCvrTwjN8cw9SZpRKClhSswSNiNX4DnAA08xYnJ6s9slhwuL78I0PD6tMps5E0/mCxqnighTBoq2EYOmQvrahSXTojZzo/wCq35YMrZ/XrUSSdGbMwA00FvaAvSZcl1ATTYPdIcp5MwOsDmoIScipawAQdUrF9WfnrcRVaJaCkZ+vmFIyjIGBBtrx5x3ikqYspNNLXKUNc97eJvAXOsAn0IlJDGWxVlLvY3B8TdxFaTUKlqlrTqlQ9eMCYfiVRKnAKEtJUkpdI7KlAghxxN4MxGnnTloElHVgspamcJOraXuHbnAGYj0ck1VTmn1CJfWkBKUpzMWAAUokDaK7jfRudRTlJWkqkoPYmMyJgZwxB15cjFpSqWgEKWlSwHOVBDnlZj6xV/tCxdMxcqSlaiiSl1HM6FTJgBdI0ASOz6wCmoxHVW54fHxiM0AVKC1vmURkB/Sz5vO0F9CcMlTpyl1BHVISWSpLhUzYKH6ANYkxTGE1EwLRJTJSzBCSSG43AZw1toANMogNYiDsNxgybFJKOV25+HEQIVx6k2gGtX0hUr+GQJZ3AuT47ekVXG8R7aUh31PmbfOGCzexyniPq8V/HZSkziSGCmYswLatAaV0RWubToVmAQlRQTZ3PaAy6uz3bQOdIsyekQlyyJQyI2yjtK/1qL2drbtaMy6PVapVDOWN+sSLaAoQkqfkM/qYd09aVSkhSTmUkAjVlNckjVjwgL1T9IEpDlITmZOcqdan4JbuuWbMIPoeky1MWJvZ1JSFeDqe2tifHhVcNWuoZEpCSEhJzEHInkAQMxs++vAiLNh/QtBDzFLUTqxKRtoEwFgpa1c1KlKVYEZCySLMXBQogh2Z2Nj4x3hOMrnjLMYTUKUhaUu2dLEEX7qkkKD7KEUzpD0PVSyVVEmdMyynUpKnUydVFP5nDks5DWaCeimK5lqOYqzZO0AQHYgWI1YDlpAaEZ9284BxbGxTyVTVl8gdhudWjydOA32NoyH7TOkMxU4y0ElFuzs41JHG+sBL0o6dLrmSxSkfl28ddYRpQkaCF1CjLu5OsFhRgGVJWFCgpOo8vhFrwvpYalJpqlIKV2BByniGNxme422iq4Tgs6oLSpZUxDkaX3JNhFirKOXSSjLdMyarvKGiW2SdbQElBg3ULK+sCkh9iFJ/mRfQakEhr6Qy6SSRMQhCi+ZyQPzBIcpfZyx8opc3E1JulZB8fT3gubXTKqSnMrKUpIBDhlJKSkgj/TbmMw3gLSign9UlQml3uQwLcrEe0D1nRn73ImhE0qmoWVXZ15UhJHjYiIq7pAiRTKIUpSlH8NJIICgLabB3P9YVdCukolzUjNmLsVKfc3cac3bY7QGczwASOf04j6VUsHfRvV48qZmdalfqUT6l4DXNYeYgL9Kr80lKn/L7j+0CTJyEJ7rlROYnfl4OfjCXCMUSJYC1AAE8b3dgBrrEtRiXWLsCwyAPaznNbbaAd0tGJgzKS5TokfXCJJaEo0yvmcMwtw2gSlnzMhKATrbbYanaI1YNVz8qZUp1Wc5gEhv1Hw2EAyRjEoO6rk3A2OnhBdPiiRLQAC4JJJL5gdAA1mvvvEkn7NarI7yc5u7n0ACWAgJGBVsmb1P3VSlBiV5klBSdwQbh34GA7RIQtaQQUP23OiCLjMS2Ucw8MMKrpaVZRNzAk5QxKEnQqBKXbkOMSYnQTFBIVK6lWW7uUkq2Uo91mbfUQBS4YsHqwlKnuFBTsCNTu3ltAA9Mq+bKVLJlqbMRmTdN7F8uh5FoqCqxBSEnKrYOLi9wPONHxOTT9WpMxapjJZfaKH2YqSkk+5EUlOHyZWVf3dIQ95ilmYASTlCdACSNW+MBccf+70mHSZfVoNRl6sEElhqpWrBnbzigIUwiXpTVJVPSJf8Ay0FR4qu514NAStoAmZMiNE7Rt4FnqMdyzYQE+e9voiDOlCkroZamDpIIPJWsKpa+35/OLV0VpzMmnMh5dOAokpKhmYlDpSkkgFJUbflvAA4BRKTTTZEwMsoKwlQs6kmxffsKB5iJOj+Gqq5oUCrqgcxLWD6JH+pm+tXOLz+qnIzqzJDsezlUFqM0KSoG6XUT2mOtmht0SShBMoJH4ilKQHOVKWAXY3LEuOGZPCAs2HzkSkhCEgAcS3vxhxLrlpDvLA43gen6OSyHzrZtM5yjyFn5wzpaGQuX1ZykOzON9mgA6vG80pQUEqlkEKKTolrkpIdozz7PcTC0KKXACEJSLflKlEj/AKgL8Iv/AE1kopsPniUlIUZeVLBu0osnS7ZiIzLojNShBloU5QzDSza+fygLX0w6SdVIcFlq4HTZ2ub3jMZc0zlFZuTo+vjyg/pxigmzkpQcxQnKeDku3vEWGU4ZmYwHSaU6tDKhw1xmmKShI/UWHkBcnkI+loCLgOeenpEVROUS6u0GbxGhFuUA0/xqKWSqWjKCpROYd42AYD61iu1eKzZnaShRzHd38SIJkinlOvqzfjcjkAz/AN46OMTVFpUoni7D2N4Cu1K6nM3VrtwQTDvo3VryrzuCCNQ2x2glIrFHSWng6j/+Ylny5+RXWJA5pL2bj57wHuLJE+WVBRzJXlSk6CWAc236w3gN4XVkoyKeWsK/EnGalv0oRlS4I3JUof7Ylp0KKsrgZmAHibs0TdNZeRCEJcolrUlLi99SojdRGaAqE1eU32gKfO08XiSpN4HlUsyafwkLmAalCFKAfjlBaAZ4LMJSrKUhQP5jc6ABPHWG1JVSAoKIzXGpGrkEZd17p4hJMV2glTJEx5kqYmx7yVJAYG5ccCYNnUOeWKgdhJUEjKdSHvwGjeUBdpGIZrDUMGDG5bKSQQkBTgEX0MTTsZWhPZJSluKHyuwezvn9ooVLOSlIGdWumaxuCSRvpDKfieZIsg37LAueywfVuPi3GAeTul0yXbOszHD3IKczOEJ7qluXD6bRHhvTueksFuo3KUgZtCVOSOysMAUgaCKkKecvcJsWC1OQVaq0sWCWLuGj5eFTgGsRqrKe0ou/aJF7/EwGx9FPtMCVhE8JWFEBSpYKmBD57BsrlikaQ86WYXKnJ6ylMtE3ZTHIouzLSGGtn1EfnyZWLSnJMCpaX7iLOWZys7kM+xbQRcOjHSbqkNJmBHHIHS5AzKyai+Y8OzbcwFo/4mjqlypsoKmpzDYhDB+yizDn8YXLkyygpypyqNwzpJSQx/1EZhYXDXhbjuPdbMStWXtIIKg4TnKglKswtZIZyw7JtCSs6SuogElRJ/8AIAEsAFJITqlvGAW4zOJqVqUQXCQCw0AbbwjmWrTlEYImnOSvMSxdtra+ESVU1EsC5c6ix+EBzNU8epUMvnHEoiY6ksw5/vHUpFjAR05dZL7n2OsWGlr5tOM8vrEhS86spWiekJGWydMjX4kEuwhZgsjtIIR1pBCinQEnugsCcosrxywZWSlIWAVXYEDOZhAckB7hrlhccIAk4xInIUArtKIstCSnbbMi+4IGurwXgtGpKhMlqUVJVZLEgqNikMot2Tx0io1CC5Op10+UTYfiKknsKymx31HIMfjAbhg3SkABMz8NZ0SojXg4LH4w1k1M6WTMPUJ3JbbXi7tGJyekc0F2QVD8zkn0W+0T/wCI5s5WVykFnKEvb8wyl9QLMza3gLj0w6WffFCTLLSye0tiyuAS4ukncakMNyKFXpMucMilZihpmQsOAcDccQ0GYtiZC0krJCmcBTra+pPcJci2g0hRKX1k5WWwtdtEjYE38zcl4A/CsPCrsSdiToPGG+dMve8BJrQhOVAAA15toHhEK2bPuWQNGHHiTwEBYJ+PS0li5VwTc/0849kmbN2EtJ43V+3xhfQUaENZyfMmHcjPuQgcBdXroPeAY4VhSQXNydSTeHSsJQdQLaHceBTcQjpphB/iHQta7tbf5Q1oa8g3+vIQHcyWqX3u0j9QAJT/ADDdPMXG4NyPVDwI5cIYylgi3mIDXIEsu34ZPaH6X/MngOI8xu4USiWmUrMBfQfvB1DKmVy+oSkr6wKdiAE5Qn8Qv+m3rFaqa8Jdzt8I1/oXhn3alSLdbM7cwjW7MgHgkN4lzAQ9Gvsqo6YBVSE1U7crB6lPJMs2Pip34DSL/T1iEgBKcobRIAHkzfCEVPcvC7pJ0g+7psXWp8o4Nqo8g48SRAWXEek1PK7M0kqI7gSVm/EAW821iuYzQYbWSyJlNNRn1XKllwdQT1WZjzIippxLIvMg94kkkkknmTqX+EP6DpiQQLE3F/g+2loDOcY+y5KFK+7VRmAAnKpGWYAOMssotxAir105ck9WtBAAASq9wBqeJOp8eUb9X4qmql5SEpUntIW10qGhB1Z7HiHig9Luj4npdsqjy7swWUnyUD5EQGdUeKAi/eGg5Q6pa4bFx9bRW6vAaiWq8pdtwHHkREMiuUgsbHjuIDQJE9CgxAOuvKOV4PImH+GnMeFleRF4A6I1qMxUsh0XSCdzufCLaqpQO9lIZ3PDXXlAUrHMM6mZ1YKilLudQLDUAMbvc+sCUaQhsqWfQ8vGLjOqkqmJ6tk5XdgLlWgPPfzjqfRom99AJ/VoR5wGc45IMtQILPqAd+IbjC774os5zNxvGkSOg/3tZSqb1UlAeYspzFLEABnFi57WzXEZvVykpmLSkkpClBJOpAJAPpAS0+IKRozeEey5mZQayjb12eBBBVC4Wk8C+nC59g0Ba5kzq0IQmwAckG5bs+Nw7bB3YmOJWIkd4Fie9cnmT9W8oDpEZ5y1E9lDJG2wu3y5mDZNPMIJQQRu8BJiMiWt1oAezsddnF/WF1Rh4sRq2/E/ARxMlrQu5ZzcDcHlBUuc0wP3SkMDxIv6fOAGSlQcBR5ActW5cfaOl1Cwk5SeD8t2Oju3lB89iq7X4c2EQzxkDAZgoqv4aeZb4eQLpJmEqUtSjYAOba8IbUCBktvfxhUmaGUpbuSAB4Q3wycDKTbZvBtYD7EFhKCBqrsjxNohkJdkpsBZ/D57xDVTc0wHZJHrE+GyeyCTr8H+cA3p1pSGBv4OTBSKYG6io8h82iGmlpF2aC0LJNgID1KR+RJfmHieVWzk6y3HKOpU/iYPTXhIbMMxfKFaKI1D8bwElDiAIBD8DfeD11Li0JOuSwKXDnunUEO4feCUz4CWm+zCjqCpSJ8zq0sSgJSpTPdiNUtyfxi1SpnDkIzrAekxppiVXIDjU72PjqbGLoZrK15iAbTahrD68YzfGsYM2ctQuHyp0PZTYN497zi3V1Y0uYRqEqPoHEZnPJCgAHHhAEzKlVxdonoZsxW7D3cfQ9YhC7M1yNP34R1S1DksCSG4Ne3nofSAuuCT1ZQnKlRVqpakpS/LOQzcoZY5hBCesGVixITMCiCU5TpdmSg24mKJLnqC0PbM7buQHAY2Hr6RY8ArmWkFiSWuHvo7scpOZuXuAUV5AceUUnHMCCiVoDH2P9ecX3H15p8xRc9ohzqcvZe+9orM1RKjeAp0ilnJX+EhQ8fnFrp8IzSx16ioC+V2Ta+0MZCwEuW+tIXY1iqQkIe69eSd/W4gFiJE2VKEyUogkdpKmZQ2ccW8IkoOl05TBctwNS5Fv91jHZrzNsnsp/1WJ8ImmpSlJ0JZmgFeP9IZi0ZGyJUXLKLlgRlVsRcW5RXEw3xiX2B4iFKTtwgJJaOyYlp1Mb8/fxjlCFLISkFRA2Dljq7bX94fYVh6ZZzTQlRAcpORQuDlcKSbk2seN7QEOEEhK9iVt7C8WqgkjK2gbWKvRliVZgSs9Z5ruR4jSH9FWOGLEcIBfjkwJLDteYsfj7QllVDruW09g0XY06VDQcIXVXR5BuBlOxHzG/1cQCtZAIYnb929omqpvZSDsPcwNU0cyWq7K4NYtobG2+gJjhYUqwC1rZ2CSpgeSR7wHEkBSVP+Uw2WkS0ZRZnHpCWgSpKiFJUHG6SLjxEG1lS6QHvp56f1gBZJdKlf6n8tIb0iQEh76QvpJfYUPGGlNSqUNW0ZvnAMpCzDCSbQlTIWjdR8Bb4wxppxOxHiIBigPaz84FxGSFyVpIYjKpPEKSQQR9bwfTc48xxbSRZ8ykj4n07LecAtkTCbrVfyhhKWnZyfWA6RLfkA5wwlTfDy/pAVTA6HrauUkpK0ZsywHIypuSptE6O9tt40apdsz90sRyJ19fYwRgmHS6GkUhICpq265YGuUuwOpSlyBtqd476ly6L7FBOoOwJ1824QCDE5v4E3+RfskxQ1VTDMlWZZYAC+2paNDraXISguynyuGJBDNfcPFL+zXA0qmkzkoUAkhIIuC7K9jAd4fgiiSZytgcoJY8CXN/KJpiVKKUtlYp0yni3ZDN/eL7UdEZax2bfW2hF9ngWg6GN3y+7gM/jxaAqhlhpagQWOg1uCLAszcPKDV4kKWXOmZe1KBUSQAQrup/3EkDdni7ysBkpIUEgW1HKMs6ez+rpshLzauaZqi1xKQVFCfB1huLE7wAC+nQXqMp3e+vOF8zpMkqJivppng+iw4Eh4BrLxVUyyHb69oJqMMkh1TFgr3FyQ21tB+8eU8sAsLN8oRYhXq61ZchJUfQH+kA8MuQGSJk1SlC2ROnFyqwFtn8oiq0pSBkLuH7XLVyC3sIT0+MlIUkAMbA7gHUeEQLqc1iosNPPlaAlqKgL7zNq1xEFVLysU+w35neJZa2a7i+ouM2uscrWFEs2+23GAOoMSWqXMQbEhwoBiw1S4a2h8jBNAs/dykqAEwggZRoBdTkOCdH3tzhNJlF2AdgCW2Dh3I0G3nDPr7AniW8GZh6wEXWs3sYY0VcBfXzHvaFxuzbNEWXKXG2o8dIC1ycSBG/g37PE0qszFkpfmSbe0VxNY2zefyhxg08zFJloYqUWGYgB+JJ0FoB50fwH7xVoJLsO0S+UJ4ZQRqWGsbJSYChCBkSEkflTZJ8gYzzA+nuGUajJ6wlQJTMm5CUlYLOFJfsPo1mi6U/2k4fkc1lPbjNSFemp82gEH2o4YfuEwgHsKlHyzpzaXbKSYxSeAS7jiOegb39o23pp9oVFUUk6TJmhcxaWT2FFJJI1OViON9BGApBSq509/P61gGkks/Mw8w9Yiqypi1WQFK+uOgiwU+Enq0rQo5mDjZ/CAs0qU+jR9kvuk8tIBwevJsoMfrTiIcs+sBJQyios44udIGxub/CS1iSX8Azf90FSZIHKAekHekttm98v7QEsnSDJaFWYwHTwwRLIY3EBZE37PDiPYwFkVLPZfKdGuzbeTODuIdzKU7h/j5HWB5ssbG5GihbwJA+UANLqs4ynKocCH9j8YFp8AkIVmRL6pTkvLJAdTOct0l2G0TqpkvfsK2dspPwJ5i/GJhJy2ULfqST7iAMp5+VnIPkx+Y+ES1NRnDO3uID+6g3TMV4WPyjz7soWV2vPh5QHUynUU5TMd30Gg8BcnxNnhB9ofQ9FTQlUtLTqcFaGuVJAdUs8XFwOIDaw2ratMtBOQqeyUhTFSjokBwHf6AielnsySACcrpBdIba9zbVW5gPzxJAIgmUtoJ6W9HptBVLlTE5UkqVKULpVLJOVjxAsRtCyVOG8A7o6i+kVqY4WoE6Et5Q4pp7CxhXic38XNbQfX1wgAjYtHaEvuPWPi+trfOOqamXNOVCFTFNYISVH0AgJUJD3JHhBCKfslT3uAfhyh7hn2X183tGWmUlheaoAnyGZQ8wIcn7LKpKQVTZDjYKV63RAVno9QqV95CbNSTVEbnKUKNvFj/tgIqcOS36Yun2Z0n/8ARUlQbLLKFHg62WAN3yt5czFa6V4P92qChD9UplSyX0V+Uk7guG4NAAyQYIFG94Hp1cflDOSICP7nazw06P4PKmAqydadCJncBtoGvrrEeW0c0c7qZjsChRZSSez2mGYjl8ICx430fPUgJkynWQkKdyH/AEoa/HXRzFY6R4SilQClZKyWubknUtyZ40SgpEAJmIp0pSASVIUnKbatmc2fbeM+6ZzutqBwSnTmS582AgK4upUXN2Ow0jqjpFTFhPF35AcuO3nHfUMXNxu0G4XMyzSeCfVz/b1gH+HSkS/wwGAbzJ3+uMHUCcoKSNy19iTf65wpnH8wPI/I/KJqeqIsTAHrp8q3TcalPD/Uncc4aSJnCFCKp99IKlVDQDqXOhZic0qnAbJSB5m/zESSp14gmLzTVK2sH/lAHygGlILQUEwHTKaCkKMBc/v6G1J8AT8oDnVSCC6soG5tvoCd/raAE4h2cyC6N98vieGt4mE0nu3/AK+G/wBfyh2ipSq2ZKgdQ4P94+MsDulSfC49CC3lAyKEE3APiH+vrxjmdJlWAkpmKOwT6Hg3jATIWX/iJA5pa/8A1ARyivQtRQiaJhDZhKvlf9RBISW4kQIOj0lSiJ6JaQ9pSU6nmrU+AbxhiqkCE5WTKliyUIAAYaWG3KAj+7S0zFGU61aBatUjlwj6RM7TJL3urnwHxjxYKuyHSnlqY6nVSKWRMqJpypljsi1zskPqom0BSft0ndaZQSx+7ZutvdPXZMvl2Q/8w4xkyZvOLjS4mqfPnGf2lVCiF+bhhp3Qzb9kRXP+GhNlNma9/WAgFRYsYsfSfC1Eoyy2TLQEjLdkpGuvieN4HwrB5CSJk+6WBTLBLrd230LWFyddBe0T+kaE5AZQlJUhOYAEBKgL7ApBDABrHxgKT0UwoVFZLlruhyVNuEgln4G3rG60OFGWjLISgDYA5B/2pPwjKKGukyZ6Z8l09p1AizaKbcAj3AOjxs+DV+dIUllJUAUkaEG4LwE2G0Uz/NIfgCSPUgE+gj5OBKz5zMW13SkIAPiSnN6GO5lWMw/EYixTkJ9rGOq7E5cimXOWtpaASokEegO5NgBygMel1S6PGp/VhKgpRCge60zq5qtrMbPq8XOqly6tKhkcHTNuNDaKJhH4lSaghy5WA+q1FRbTQOA8X3D65J0ASW48ICn4t0GyMZZ8ld0eCtQPF4SVGGTZQzLSoJ/UA6W074dPkSDGyTcNTNTlVfQhvl9bxFIoAiWUkC4Ng7AP4a3gMjTe4Lx7NQ4i2f4Zlruzc02IPgLEeUQ1HQlTdlZ/3JHyIgKn1ypeUoKgAQSAogFi5BAOh+cRV1QJq1KA72314Q3nYAvOEOHJOg4ecCLwRaCtLPkYnix9tOcAsXIzMka/XyiBaShYfaxiVVZlJ1SQ/wDaPVyzMD3ctflYN46esAXLqjxiUTxCtKVJtduXAx4EnhANfvV4JkVJMIZK1K7qVHwHyEMJMlZsQoDcMdRqDAPkVn5Ua8eHnxhhThgIW0dMdkqHkf2htJo1q7qFq8Ek/AQBEiZBsk3gSThs3/lzAOaFfFoOkU6kkZgQ/EEfGArFPiipagpKiljt8wbGHuG9I0KPaIlHn3CH2IBKdBYhorEyqDFOVDqIOZi4DuwJPZ8g5BgUVDnXwfloIDVqascOlcs/70t8/hEwSVd+aW/TKFvAqZz7RkK5g4B/KCJNetNhMUkclkD2MBrErsWlS25m6vUl46nU6QM01SU8StQA/YRk1Vic1RDTZ4cN/FWAeJDKhfMSVElSio3YqJJHmXO0Bp2IfaHSSgerJnr2yA5SbX6w2I5peM26T45Oqypc1XZSCUoFkIZtBubd4318IFQY5ngiWtxdj7pV+wgA6Says3N/d4ezJMhU0T1EBK++NzMG3IEX8lcYq9Kk/wBX+nh5TYOZ0sJlrQlQJISvWYWbMSO6kAlIs2vF4C7oxiTKlFaJaUKI1SACbAAE6szBuAigTcwUdwSbbX1aPKeoWFZFuClTKSdiPpoLWHWl9FacjACJokLICVZVfpLW9dR4RaujvSGppAlIAWh7pUW80q2tsxB5PCSZhYUSOQbyJ/pHtPJUhIykgfps3pAaxR9MKaYHXnC27uU/FNj6xWcdxc1M+Wm6UA/hSzx/UWOpFnszsDd4ryayblsEgtYhJ8tTHtFKWomcHcAZr3ANrcBfyeA7xFZM4lsigA48mcbtbe4uDxLPDsadQE0ZgBYjvBviIDqZeZ1G54nU/XygCa4USCxax3fWA06iqgUghLJ2fX5mJ62echL7Gw5xmdF0jnJ7pfi4GkMpnSeYpIDs2+/iW+HKAsVAjtKSRbNY8lAK/wDYjyEOBRhrQnwytlzkJmS1CzIWOB1DjzIfkIcSlHTR+H7wFaxCiyTEqFi5Hhz94EoKELnTwTqlHvmD+FoYdMKtEiSpZ1Zku91HQDzvFCw3pYtFSlZR2VOkgE6EcSdQQDfhAXBfRGlml1yk5tyXD/1/cxBU9FqdF0ICPB2228od0leickmWQX47fzDUQLik5CUKKyAAHLHYc330+LQGZ45WdXOKZYASkHUAuTb5N5QlVMWouT+3pBKqkzpq1n8znwAsAOTR3LRAcSEcoZ07v3Y5pqdyBYPZydIaGk6tbWULXGl4AyiQW2hjLHhAlOph4t7QUqe6UgDR3vqSSXFrWYb6eUAXISNSA/GGUjyhZ91IQFPYwVRTNICn1iWf6tAOVj9eUHYrPdRJJJcuTqX3JMAJX6QHXVxIEx4nmIJyuGYeIdy/Ha3hARZiW4CPurvHZRePcnGAHPZfRt/r61iOunjqpjWaW3nmYX84IVKH00L8XT+FMLMCE8/zpPygEcmYsm22+ghth8iYogaPqo9lKW1Ld4kawHRIWWCQAOJ/b+sNpKMo7QUonQlm8rt8YAbEpjTb2UwL/qI73nZ2iaXUgy0mzpWx9be0e1FISFEgt5eoYwppZjEp3Kh7bwF0krdfkfYiCEU23CFlBUfil9gqx/2mGwnAksGHAbOYAmVKAN46plBBUG7wUn/q4jcPEYXs92do8q6lKeruSVA5tgNwAX9+cB5PmAD68T7QrCHBU+uvhwjitqlFR3ASWHMkJ35E+kdIkrUNE+Dv7aQHBoTlzJJvttrtwiIy1nXSHNCk9xXMi0TLpBAV3CqqZTVAmJcJNlj8qkj8p89DqDpFuR9oKspanAUB+stfcumFNZRgi9zfzHHxs0BU1P2Scrhjx920gIOkuITakpK1AsXCR3Rs976Hf5wvqJJlJdTEhacrak6qF20G/EiGcxlWSCLhwzD3+MJsbzGcl+BbzUf6e0A5RUgjNKU4H5gWIJ2sXEKcerFzEgKmLVfQqJHixPvEGEVTKKSFEKGVhyL9p7MIO6SYcZaZJGs1JKbbJCSeGuZtPymAXYdTkjNxsByEGyKZ1AcS3rH2Hj8MDgTB1BhipmcgpAQAS5O73DAnYwHKqIoVls4/vBlNIYcIJp8EOvWSzo/aUe9oe7d4Yy8IOUHPLYnKC51O3dizUuA0ROmTBCcLdu3LuSBdWoDkd3hEwwwgJJWjtBxdWlr922o14wmlxGmWWA+cM6GlaBpdOw/iIYX1Vo4H6eY9YayJWVWU6htPIwhc1QMUoFGYeZ1MCysPUwYeJ+Gzj+u0W7Ef4nn8xAo1iKQJw9WUu7kg/G8GSaBTOB4/WusNlfL5wXTQFeVTR4miJhnN2iWmgFUrDFKOVIc+ltyX0ELsfw0/d5hHDY6ZVAkH0i6UX+Z/8avimFHSL+FP/wDt+CoCgYbJc3JF9hf1i0UlElRsBwFr+buSeZivUusWTDPlAQ4jTEIVbY2sQ3G0U+V2VnxjRcQ0PlGcnVXjANqGr7biz/sf2ixYdOs7+kVSg7yfEfAxY8M7vr8oBsZl9XgbEpvd8T8BHSdfT5xFM76fFfwEAOqWyhftKY5Wawez76+NtIcUct3YgncONoUY1/EH1vB2D93zl/8AlAMFi4O4gijoeuVlKglr6Po+g3iOq7x8Ykwr+Kjx+RgBZyb3twLFuXr84FwmjbNNmqUUEn8MMyudxa27jRr2i1Y9/DT4H/xEV+Z/DT/Kj4CAAxGYMylS0m1h2geyNQd7HTxtwiOowET31AYDNo22vh6x7iX8Xy/9Iff5Cf5lQFRxDozMkKCwUTQX7SR5AqSd35m4ubxLjtIqdTU4lsRIE1K21C8wLHnlIN+PKLXN/hq/lPwhX0c79f4n5wFZosqsoQkpsxdRLqu6r6PYMLWfeG+FVK5RVlCTmYHMCdH4EcTC7DvmfjDmmgDqerNvwpdmHdOgZh3rsw9IL+8KOsuWRqzKZ+XaYGBpGsMpUW6kxwlRP+XL1cWVrx72thEqELt+Gjshh3rDh3tLD0gum1hlI+veF0mFKKJSmAlIL2Ayq3273hDCmolqXmUL209N4Plaj63g6k28RC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91458" cy="48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pic>
        <p:nvPicPr>
          <p:cNvPr id="3074" name="Picture 2" descr="http://expert.ru/data/public/276485/276498/pic13_jpg_625x625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63221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pic>
        <p:nvPicPr>
          <p:cNvPr id="3" name="Picture 6" descr="http://russned.ru/wp-content/uploads/post/istoriya/detskie-vospominaniya-blokadnikov/005-bloka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13"/>
          <a:stretch/>
        </p:blipFill>
        <p:spPr bwMode="auto">
          <a:xfrm>
            <a:off x="2195736" y="1322471"/>
            <a:ext cx="4320480" cy="4965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RUUExQWFRUWGRgaGBgXGBwdGhwYFxocGhoaGRgaGyYfGhokGhobIC8gJycpLCwsFx8xNTAqNSYtLCkBCQoKDgwMFw0PGi4kHB8pLCwpLDU2KTYsKSkpKSk1LCkpKSopLCksKSkwLCkpKSkpKSkpKSkpLCwpLCksKSwpKf/AABEIALkBEAMBIgACEQEDEQH/xAAcAAACAwEBAQEAAAAAAAAAAAAEBQMGBwIBAAj/xABDEAABAgQEAggDBgQEBgMBAAABAhEAAwQhBRIxQVFhBhMiMnGBkaGxwfAHFCNCUtEzcuHxFkNighVTkqKywnOD0iT/xAAVAQEBAAAAAAAAAAAAAAAAAAAAAf/EABYRAQEBAAAAAAAAAAAAAAAAAAARAf/aAAwDAQACEQMRAD8ApU+brEKKkvFrrugyloK6ZSpzBzLKcswDQsHIWRy/pFTXIIgGCKs2MaJ0F6Xy0IUioNmDKCCWbiXJjL0KaCKedlJUlgpIJHMAElPMECA36R0llgApmJUk8bfER5iXS2jSlzOl51DstdT7W8eMYv8A8VUkNLZTh2YkAG99hCCtqlTFlaiXOjcuAEBrnR6sKFPnWsklRzq4nQDaHlbRpmqTME0yikFyjQg34gRlHR3pC/ZLlQG41beLpIxEkAGwF2OniecA86mRMWmTUp67Mk5VrDL7LOyhccg8AzvsspF51iZOUzsgLSkDzykkeNrRCjFErIAckF/bV/rWCU48QrKCyiGbiFceWpgKxiXQGahJNMvrSlPakrKRNTvZjlX5RcsAw6RIlgJr0gLCSpEwy7HUgAkFJfYxUOkk6bJlSJiVkp61aWB7IBFnO9wdflA9LSJxCYZU55U8p/DmsMqiA+SY2ttFaiA1uRi9HLfLUSRx/GTt4qjNvtG6SS+r6ikmCb1is0whJU+VikJWm2UHaM4xvDl081UqaAFpZ2IIvcEHcNDTAMXMqURlB1Y8/wBoACXSFZypAUrhdweDQ1k4kqmSEy1PlusAnKpW7gnTbTaPqusGbMEJM0i6xYAcLfm+EIMSxAJSWsYC9SsfTOliYg20I3CtwYjGKcCQeMUbBFqlB9lF1D4EcxFsppeYAhik7iAbScTU91GGkueZ0paCXmFJEonZbOB6gQhSmw7JcHvXfa2rWbhufILFcY6nuq7djwYjc84BnNoawyEomUs1U2aSJZCSFAjUKBLISOKmEB4BMmyJ5CgpC5eYKt3bEEHnD+h6c1CZrzJudCkpLhlIuNUlLEEFwb8Y664TDMVKQqaueQ6UpKj2TdRUT2dGva+sBxL6RKmOVHz3t6x1/wAR4AOLv8onldFJktutMuUSXAUsZiNrJCrxNOwGYzywmZxyqb2WEwFdVjS1LLna44ctucH0uMFnZy/t6QuVhkyXNVmQU5jYKB14DjFtwLoDNWM09XVp2Szrb4J9z4QFU6RTitILaHhtCvo3UFNQATlcs/tpzLesbH/galy5VBavFR9mZoX1H2W0ZOaWZko20XmDjiFg+xEAhqOuSQQdGuG08GgubVuO0GtqGY+IgnH8NVSpCypJRo+h43T7uIzvpR0oM5Yy9lgLJ3Vq/rAXPO6eysEcUt77fCGGGYnNl97u7jKBb0+uMZx0TwedNQoCeZazn7JIZWYlgMw1Zt4v9PLm00lP3gBXZJJA11Pq20AxrLDOhiG1yp92FvbW3CEdTXsslIcLQk6Nq7v7RzRdIEjKEdqbMN0/lSOCjuQNAIFxWeuVnz3SlJWlTB1cQWAFieG8BXsGMwzEiXUGUouEqK2S9rXDcLRB01w5aKk9aE9YpCFTCgEIUtTutPiznm8WrohnzpJT+E4fMl0nW7H4wT9oOHyl0qlSUpBkqUFJdilJAW6XY5bns8zAZSlQShbhJUpkhw+UOCVA6AlsvG5g7oxgpqJikuhOmZStUp3KU6qb6aEU2bE9LndJQooKiAFg6Fxdnv4btAaLjvQpdHLzpWibKI7ybFja6SdPAmM1IY66W+jGmVC1FIzqCvrTwjN8cw9SZpRKClhSswSNiNX4DnAA08xYnJ6s9slhwuL78I0PD6tMps5E0/mCxqnighTBoq2EYOmQvrahSXTojZzo/wCq35YMrZ/XrUSSdGbMwA00FvaAvSZcl1ATTYPdIcp5MwOsDmoIScipawAQdUrF9WfnrcRVaJaCkZ+vmFIyjIGBBtrx5x3ikqYspNNLXKUNc97eJvAXOsAn0IlJDGWxVlLvY3B8TdxFaTUKlqlrTqlQ9eMCYfiVRKnAKEtJUkpdI7KlAghxxN4MxGnnTloElHVgspamcJOraXuHbnAGYj0ck1VTmn1CJfWkBKUpzMWAAUokDaK7jfRudRTlJWkqkoPYmMyJgZwxB15cjFpSqWgEKWlSwHOVBDnlZj6xV/tCxdMxcqSlaiiSl1HM6FTJgBdI0ASOz6wCmoxHVW54fHxiM0AVKC1vmURkB/Sz5vO0F9CcMlTpyl1BHVISWSpLhUzYKH6ANYkxTGE1EwLRJTJSzBCSSG43AZw1toANMogNYiDsNxgybFJKOV25+HEQIVx6k2gGtX0hUr+GQJZ3AuT47ekVXG8R7aUh31PmbfOGCzexyniPq8V/HZSkziSGCmYswLatAaV0RWubToVmAQlRQTZ3PaAy6uz3bQOdIsyekQlyyJQyI2yjtK/1qL2drbtaMy6PVapVDOWN+sSLaAoQkqfkM/qYd09aVSkhSTmUkAjVlNckjVjwgL1T9IEpDlITmZOcqdan4JbuuWbMIPoeky1MWJvZ1JSFeDqe2tifHhVcNWuoZEpCSEhJzEHInkAQMxs++vAiLNh/QtBDzFLUTqxKRtoEwFgpa1c1KlKVYEZCySLMXBQogh2Z2Nj4x3hOMrnjLMYTUKUhaUu2dLEEX7qkkKD7KEUzpD0PVSyVVEmdMyynUpKnUydVFP5nDks5DWaCeimK5lqOYqzZO0AQHYgWI1YDlpAaEZ9284BxbGxTyVTVl8gdhudWjydOA32NoyH7TOkMxU4y0ElFuzs41JHG+sBL0o6dLrmSxSkfl28ddYRpQkaCF1CjLu5OsFhRgGVJWFCgpOo8vhFrwvpYalJpqlIKV2BByniGNxme422iq4Tgs6oLSpZUxDkaX3JNhFirKOXSSjLdMyarvKGiW2SdbQElBg3ULK+sCkh9iFJ/mRfQakEhr6Qy6SSRMQhCi+ZyQPzBIcpfZyx8opc3E1JulZB8fT3gubXTKqSnMrKUpIBDhlJKSkgj/TbmMw3gLSign9UlQml3uQwLcrEe0D1nRn73ImhE0qmoWVXZ15UhJHjYiIq7pAiRTKIUpSlH8NJIICgLabB3P9YVdCukolzUjNmLsVKfc3cac3bY7QGczwASOf04j6VUsHfRvV48qZmdalfqUT6l4DXNYeYgL9Kr80lKn/L7j+0CTJyEJ7rlROYnfl4OfjCXCMUSJYC1AAE8b3dgBrrEtRiXWLsCwyAPaznNbbaAd0tGJgzKS5TokfXCJJaEo0yvmcMwtw2gSlnzMhKATrbbYanaI1YNVz8qZUp1Wc5gEhv1Hw2EAyRjEoO6rk3A2OnhBdPiiRLQAC4JJJL5gdAA1mvvvEkn7NarI7yc5u7n0ACWAgJGBVsmb1P3VSlBiV5klBSdwQbh34GA7RIQtaQQUP23OiCLjMS2Ucw8MMKrpaVZRNzAk5QxKEnQqBKXbkOMSYnQTFBIVK6lWW7uUkq2Uo91mbfUQBS4YsHqwlKnuFBTsCNTu3ltAA9Mq+bKVLJlqbMRmTdN7F8uh5FoqCqxBSEnKrYOLi9wPONHxOTT9WpMxapjJZfaKH2YqSkk+5EUlOHyZWVf3dIQ95ilmYASTlCdACSNW+MBccf+70mHSZfVoNRl6sEElhqpWrBnbzigIUwiXpTVJVPSJf8Ay0FR4qu514NAStoAmZMiNE7Rt4FnqMdyzYQE+e9voiDOlCkroZamDpIIPJWsKpa+35/OLV0VpzMmnMh5dOAokpKhmYlDpSkkgFJUbflvAA4BRKTTTZEwMsoKwlQs6kmxffsKB5iJOj+Gqq5oUCrqgcxLWD6JH+pm+tXOLz+qnIzqzJDsezlUFqM0KSoG6XUT2mOtmht0SShBMoJH4ilKQHOVKWAXY3LEuOGZPCAs2HzkSkhCEgAcS3vxhxLrlpDvLA43gen6OSyHzrZtM5yjyFn5wzpaGQuX1ZykOzON9mgA6vG80pQUEqlkEKKTolrkpIdozz7PcTC0KKXACEJSLflKlEj/AKgL8Iv/AE1kopsPniUlIUZeVLBu0osnS7ZiIzLojNShBloU5QzDSza+fygLX0w6SdVIcFlq4HTZ2ub3jMZc0zlFZuTo+vjyg/pxigmzkpQcxQnKeDku3vEWGU4ZmYwHSaU6tDKhw1xmmKShI/UWHkBcnkI+loCLgOeenpEVROUS6u0GbxGhFuUA0/xqKWSqWjKCpROYd42AYD61iu1eKzZnaShRzHd38SIJkinlOvqzfjcjkAz/AN46OMTVFpUoni7D2N4Cu1K6nM3VrtwQTDvo3VryrzuCCNQ2x2glIrFHSWng6j/+Ylny5+RXWJA5pL2bj57wHuLJE+WVBRzJXlSk6CWAc236w3gN4XVkoyKeWsK/EnGalv0oRlS4I3JUof7Ylp0KKsrgZmAHibs0TdNZeRCEJcolrUlLi99SojdRGaAqE1eU32gKfO08XiSpN4HlUsyafwkLmAalCFKAfjlBaAZ4LMJSrKUhQP5jc6ABPHWG1JVSAoKIzXGpGrkEZd17p4hJMV2glTJEx5kqYmx7yVJAYG5ccCYNnUOeWKgdhJUEjKdSHvwGjeUBdpGIZrDUMGDG5bKSQQkBTgEX0MTTsZWhPZJSluKHyuwezvn9ooVLOSlIGdWumaxuCSRvpDKfieZIsg37LAueywfVuPi3GAeTul0yXbOszHD3IKczOEJ7qluXD6bRHhvTueksFuo3KUgZtCVOSOysMAUgaCKkKecvcJsWC1OQVaq0sWCWLuGj5eFTgGsRqrKe0ou/aJF7/EwGx9FPtMCVhE8JWFEBSpYKmBD57BsrlikaQ86WYXKnJ6ylMtE3ZTHIouzLSGGtn1EfnyZWLSnJMCpaX7iLOWZys7kM+xbQRcOjHSbqkNJmBHHIHS5AzKyai+Y8OzbcwFo/4mjqlypsoKmpzDYhDB+yizDn8YXLkyygpypyqNwzpJSQx/1EZhYXDXhbjuPdbMStWXtIIKg4TnKglKswtZIZyw7JtCSs6SuogElRJ/8AIAEsAFJITqlvGAW4zOJqVqUQXCQCw0AbbwjmWrTlEYImnOSvMSxdtra+ESVU1EsC5c6ix+EBzNU8epUMvnHEoiY6ksw5/vHUpFjAR05dZL7n2OsWGlr5tOM8vrEhS86spWiekJGWydMjX4kEuwhZgsjtIIR1pBCinQEnugsCcosrxywZWSlIWAVXYEDOZhAckB7hrlhccIAk4xInIUArtKIstCSnbbMi+4IGurwXgtGpKhMlqUVJVZLEgqNikMot2Tx0io1CC5Op10+UTYfiKknsKymx31HIMfjAbhg3SkABMz8NZ0SojXg4LH4w1k1M6WTMPUJ3JbbXi7tGJyekc0F2QVD8zkn0W+0T/wCI5s5WVykFnKEvb8wyl9QLMza3gLj0w6WffFCTLLSye0tiyuAS4ukncakMNyKFXpMucMilZihpmQsOAcDccQ0GYtiZC0krJCmcBTra+pPcJci2g0hRKX1k5WWwtdtEjYE38zcl4A/CsPCrsSdiToPGG+dMve8BJrQhOVAAA15toHhEK2bPuWQNGHHiTwEBYJ+PS0li5VwTc/0849kmbN2EtJ43V+3xhfQUaENZyfMmHcjPuQgcBdXroPeAY4VhSQXNydSTeHSsJQdQLaHceBTcQjpphB/iHQta7tbf5Q1oa8g3+vIQHcyWqX3u0j9QAJT/ADDdPMXG4NyPVDwI5cIYylgi3mIDXIEsu34ZPaH6X/MngOI8xu4USiWmUrMBfQfvB1DKmVy+oSkr6wKdiAE5Qn8Qv+m3rFaqa8Jdzt8I1/oXhn3alSLdbM7cwjW7MgHgkN4lzAQ9Gvsqo6YBVSE1U7crB6lPJMs2Pip34DSL/T1iEgBKcobRIAHkzfCEVPcvC7pJ0g+7psXWp8o4Nqo8g48SRAWXEek1PK7M0kqI7gSVm/EAW821iuYzQYbWSyJlNNRn1XKllwdQT1WZjzIippxLIvMg94kkkkknmTqX+EP6DpiQQLE3F/g+2loDOcY+y5KFK+7VRmAAnKpGWYAOMssotxAir105ck9WtBAAASq9wBqeJOp8eUb9X4qmql5SEpUntIW10qGhB1Z7HiHig9Luj4npdsqjy7swWUnyUD5EQGdUeKAi/eGg5Q6pa4bFx9bRW6vAaiWq8pdtwHHkREMiuUgsbHjuIDQJE9CgxAOuvKOV4PImH+GnMeFleRF4A6I1qMxUsh0XSCdzufCLaqpQO9lIZ3PDXXlAUrHMM6mZ1YKilLudQLDUAMbvc+sCUaQhsqWfQ8vGLjOqkqmJ6tk5XdgLlWgPPfzjqfRom99AJ/VoR5wGc45IMtQILPqAd+IbjC774os5zNxvGkSOg/3tZSqb1UlAeYspzFLEABnFi57WzXEZvVykpmLSkkpClBJOpAJAPpAS0+IKRozeEey5mZQayjb12eBBBVC4Wk8C+nC59g0Ba5kzq0IQmwAckG5bs+Nw7bB3YmOJWIkd4Fie9cnmT9W8oDpEZ5y1E9lDJG2wu3y5mDZNPMIJQQRu8BJiMiWt1oAezsddnF/WF1Rh4sRq2/E/ARxMlrQu5ZzcDcHlBUuc0wP3SkMDxIv6fOAGSlQcBR5ActW5cfaOl1Cwk5SeD8t2Oju3lB89iq7X4c2EQzxkDAZgoqv4aeZb4eQLpJmEqUtSjYAOba8IbUCBktvfxhUmaGUpbuSAB4Q3wycDKTbZvBtYD7EFhKCBqrsjxNohkJdkpsBZ/D57xDVTc0wHZJHrE+GyeyCTr8H+cA3p1pSGBv4OTBSKYG6io8h82iGmlpF2aC0LJNgID1KR+RJfmHieVWzk6y3HKOpU/iYPTXhIbMMxfKFaKI1D8bwElDiAIBD8DfeD11Li0JOuSwKXDnunUEO4feCUz4CWm+zCjqCpSJ8zq0sSgJSpTPdiNUtyfxi1SpnDkIzrAekxppiVXIDjU72PjqbGLoZrK15iAbTahrD68YzfGsYM2ctQuHyp0PZTYN497zi3V1Y0uYRqEqPoHEZnPJCgAHHhAEzKlVxdonoZsxW7D3cfQ9YhC7M1yNP34R1S1DksCSG4Ne3nofSAuuCT1ZQnKlRVqpakpS/LOQzcoZY5hBCesGVixITMCiCU5TpdmSg24mKJLnqC0PbM7buQHAY2Hr6RY8ArmWkFiSWuHvo7scpOZuXuAUV5AceUUnHMCCiVoDH2P9ecX3H15p8xRc9ohzqcvZe+9orM1RKjeAp0ilnJX+EhQ8fnFrp8IzSx16ioC+V2Ta+0MZCwEuW+tIXY1iqQkIe69eSd/W4gFiJE2VKEyUogkdpKmZQ2ccW8IkoOl05TBctwNS5Fv91jHZrzNsnsp/1WJ8ImmpSlJ0JZmgFeP9IZi0ZGyJUXLKLlgRlVsRcW5RXEw3xiX2B4iFKTtwgJJaOyYlp1Mb8/fxjlCFLISkFRA2Dljq7bX94fYVh6ZZzTQlRAcpORQuDlcKSbk2seN7QEOEEhK9iVt7C8WqgkjK2gbWKvRliVZgSs9Z5ruR4jSH9FWOGLEcIBfjkwJLDteYsfj7QllVDruW09g0XY06VDQcIXVXR5BuBlOxHzG/1cQCtZAIYnb929omqpvZSDsPcwNU0cyWq7K4NYtobG2+gJjhYUqwC1rZ2CSpgeSR7wHEkBSVP+Uw2WkS0ZRZnHpCWgSpKiFJUHG6SLjxEG1lS6QHvp56f1gBZJdKlf6n8tIb0iQEh76QvpJfYUPGGlNSqUNW0ZvnAMpCzDCSbQlTIWjdR8Bb4wxppxOxHiIBigPaz84FxGSFyVpIYjKpPEKSQQR9bwfTc48xxbSRZ8ykj4n07LecAtkTCbrVfyhhKWnZyfWA6RLfkA5wwlTfDy/pAVTA6HrauUkpK0ZsywHIypuSptE6O9tt40apdsz90sRyJ19fYwRgmHS6GkUhICpq265YGuUuwOpSlyBtqd476ly6L7FBOoOwJ1824QCDE5v4E3+RfskxQ1VTDMlWZZYAC+2paNDraXISguynyuGJBDNfcPFL+zXA0qmkzkoUAkhIIuC7K9jAd4fgiiSZytgcoJY8CXN/KJpiVKKUtlYp0yni3ZDN/eL7UdEZax2bfW2hF9ngWg6GN3y+7gM/jxaAqhlhpagQWOg1uCLAszcPKDV4kKWXOmZe1KBUSQAQrup/3EkDdni7ysBkpIUEgW1HKMs6ez+rpshLzauaZqi1xKQVFCfB1huLE7wAC+nQXqMp3e+vOF8zpMkqJivppng+iw4Eh4BrLxVUyyHb69oJqMMkh1TFgr3FyQ21tB+8eU8sAsLN8oRYhXq61ZchJUfQH+kA8MuQGSJk1SlC2ROnFyqwFtn8oiq0pSBkLuH7XLVyC3sIT0+MlIUkAMbA7gHUeEQLqc1iosNPPlaAlqKgL7zNq1xEFVLysU+w35neJZa2a7i+ouM2uscrWFEs2+23GAOoMSWqXMQbEhwoBiw1S4a2h8jBNAs/dykqAEwggZRoBdTkOCdH3tzhNJlF2AdgCW2Dh3I0G3nDPr7AniW8GZh6wEXWs3sYY0VcBfXzHvaFxuzbNEWXKXG2o8dIC1ycSBG/g37PE0qszFkpfmSbe0VxNY2zefyhxg08zFJloYqUWGYgB+JJ0FoB50fwH7xVoJLsO0S+UJ4ZQRqWGsbJSYChCBkSEkflTZJ8gYzzA+nuGUajJ6wlQJTMm5CUlYLOFJfsPo1mi6U/2k4fkc1lPbjNSFemp82gEH2o4YfuEwgHsKlHyzpzaXbKSYxSeAS7jiOegb39o23pp9oVFUUk6TJmhcxaWT2FFJJI1OViON9BGApBSq509/P61gGkks/Mw8w9Yiqypi1WQFK+uOgiwU+Enq0rQo5mDjZ/CAs0qU+jR9kvuk8tIBwevJsoMfrTiIcs+sBJQyios44udIGxub/CS1iSX8Azf90FSZIHKAekHekttm98v7QEsnSDJaFWYwHTwwRLIY3EBZE37PDiPYwFkVLPZfKdGuzbeTODuIdzKU7h/j5HWB5ssbG5GihbwJA+UANLqs4ynKocCH9j8YFp8AkIVmRL6pTkvLJAdTOct0l2G0TqpkvfsK2dspPwJ5i/GJhJy2ULfqST7iAMp5+VnIPkx+Y+ES1NRnDO3uID+6g3TMV4WPyjz7soWV2vPh5QHUynUU5TMd30Gg8BcnxNnhB9ofQ9FTQlUtLTqcFaGuVJAdUs8XFwOIDaw2ratMtBOQqeyUhTFSjokBwHf6AielnsySACcrpBdIba9zbVW5gPzxJAIgmUtoJ6W9HptBVLlTE5UkqVKULpVLJOVjxAsRtCyVOG8A7o6i+kVqY4WoE6Et5Q4pp7CxhXic38XNbQfX1wgAjYtHaEvuPWPi+trfOOqamXNOVCFTFNYISVH0AgJUJD3JHhBCKfslT3uAfhyh7hn2X183tGWmUlheaoAnyGZQ8wIcn7LKpKQVTZDjYKV63RAVno9QqV95CbNSTVEbnKUKNvFj/tgIqcOS36Yun2Z0n/8ARUlQbLLKFHg62WAN3yt5czFa6V4P92qChD9UplSyX0V+Uk7guG4NAAyQYIFG94Hp1cflDOSICP7nazw06P4PKmAqydadCJncBtoGvrrEeW0c0c7qZjsChRZSSez2mGYjl8ICx430fPUgJkynWQkKdyH/AEoa/HXRzFY6R4SilQClZKyWubknUtyZ40SgpEAJmIp0pSASVIUnKbatmc2fbeM+6ZzutqBwSnTmS582AgK4upUXN2Ow0jqjpFTFhPF35AcuO3nHfUMXNxu0G4XMyzSeCfVz/b1gH+HSkS/wwGAbzJ3+uMHUCcoKSNy19iTf65wpnH8wPI/I/KJqeqIsTAHrp8q3TcalPD/Uncc4aSJnCFCKp99IKlVDQDqXOhZic0qnAbJSB5m/zESSp14gmLzTVK2sH/lAHygGlILQUEwHTKaCkKMBc/v6G1J8AT8oDnVSCC6soG5tvoCd/raAE4h2cyC6N98vieGt4mE0nu3/AK+G/wBfyh2ipSq2ZKgdQ4P94+MsDulSfC49CC3lAyKEE3APiH+vrxjmdJlWAkpmKOwT6Hg3jATIWX/iJA5pa/8A1ARyivQtRQiaJhDZhKvlf9RBISW4kQIOj0lSiJ6JaQ9pSU6nmrU+AbxhiqkCE5WTKliyUIAAYaWG3KAj+7S0zFGU61aBatUjlwj6RM7TJL3urnwHxjxYKuyHSnlqY6nVSKWRMqJpypljsi1zskPqom0BSft0ndaZQSx+7ZutvdPXZMvl2Q/8w4xkyZvOLjS4mqfPnGf2lVCiF+bhhp3Qzb9kRXP+GhNlNma9/WAgFRYsYsfSfC1Eoyy2TLQEjLdkpGuvieN4HwrB5CSJk+6WBTLBLrd230LWFyddBe0T+kaE5AZQlJUhOYAEBKgL7ApBDABrHxgKT0UwoVFZLlruhyVNuEgln4G3rG60OFGWjLISgDYA5B/2pPwjKKGukyZ6Z8l09p1AizaKbcAj3AOjxs+DV+dIUllJUAUkaEG4LwE2G0Uz/NIfgCSPUgE+gj5OBKz5zMW13SkIAPiSnN6GO5lWMw/EYixTkJ9rGOq7E5cimXOWtpaASokEegO5NgBygMel1S6PGp/VhKgpRCge60zq5qtrMbPq8XOqly6tKhkcHTNuNDaKJhH4lSaghy5WA+q1FRbTQOA8X3D65J0ASW48ICn4t0GyMZZ8ld0eCtQPF4SVGGTZQzLSoJ/UA6W074dPkSDGyTcNTNTlVfQhvl9bxFIoAiWUkC4Ng7AP4a3gMjTe4Lx7NQ4i2f4Zlruzc02IPgLEeUQ1HQlTdlZ/3JHyIgKn1ypeUoKgAQSAogFi5BAOh+cRV1QJq1KA72314Q3nYAvOEOHJOg4ecCLwRaCtLPkYnix9tOcAsXIzMka/XyiBaShYfaxiVVZlJ1SQ/wDaPVyzMD3ctflYN46esAXLqjxiUTxCtKVJtduXAx4EnhANfvV4JkVJMIZK1K7qVHwHyEMJMlZsQoDcMdRqDAPkVn5Ua8eHnxhhThgIW0dMdkqHkf2htJo1q7qFq8Ek/AQBEiZBsk3gSThs3/lzAOaFfFoOkU6kkZgQ/EEfGArFPiipagpKiljt8wbGHuG9I0KPaIlHn3CH2IBKdBYhorEyqDFOVDqIOZi4DuwJPZ8g5BgUVDnXwfloIDVqascOlcs/70t8/hEwSVd+aW/TKFvAqZz7RkK5g4B/KCJNetNhMUkclkD2MBrErsWlS25m6vUl46nU6QM01SU8StQA/YRk1Vic1RDTZ4cN/FWAeJDKhfMSVElSio3YqJJHmXO0Bp2IfaHSSgerJnr2yA5SbX6w2I5peM26T45Oqypc1XZSCUoFkIZtBubd4318IFQY5ngiWtxdj7pV+wgA6Says3N/d4ezJMhU0T1EBK++NzMG3IEX8lcYq9Kk/wBX+nh5TYOZ0sJlrQlQJISvWYWbMSO6kAlIs2vF4C7oxiTKlFaJaUKI1SACbAAE6szBuAigTcwUdwSbbX1aPKeoWFZFuClTKSdiPpoLWHWl9FacjACJokLICVZVfpLW9dR4RaujvSGppAlIAWh7pUW80q2tsxB5PCSZhYUSOQbyJ/pHtPJUhIykgfps3pAaxR9MKaYHXnC27uU/FNj6xWcdxc1M+Wm6UA/hSzx/UWOpFnszsDd4ryayblsEgtYhJ8tTHtFKWomcHcAZr3ANrcBfyeA7xFZM4lsigA48mcbtbe4uDxLPDsadQE0ZgBYjvBviIDqZeZ1G54nU/XygCa4USCxax3fWA06iqgUghLJ2fX5mJ62echL7Gw5xmdF0jnJ7pfi4GkMpnSeYpIDs2+/iW+HKAsVAjtKSRbNY8lAK/wDYjyEOBRhrQnwytlzkJmS1CzIWOB1DjzIfkIcSlHTR+H7wFaxCiyTEqFi5Hhz94EoKELnTwTqlHvmD+FoYdMKtEiSpZ1Zku91HQDzvFCw3pYtFSlZR2VOkgE6EcSdQQDfhAXBfRGlml1yk5tyXD/1/cxBU9FqdF0ICPB2228od0leickmWQX47fzDUQLik5CUKKyAAHLHYc330+LQGZ45WdXOKZYASkHUAuTb5N5QlVMWouT+3pBKqkzpq1n8znwAsAOTR3LRAcSEcoZ07v3Y5pqdyBYPZydIaGk6tbWULXGl4AyiQW2hjLHhAlOph4t7QUqe6UgDR3vqSSXFrWYb6eUAXISNSA/GGUjyhZ91IQFPYwVRTNICn1iWf6tAOVj9eUHYrPdRJJJcuTqX3JMAJX6QHXVxIEx4nmIJyuGYeIdy/Ha3hARZiW4CPurvHZRePcnGAHPZfRt/r61iOunjqpjWaW3nmYX84IVKH00L8XT+FMLMCE8/zpPygEcmYsm22+ghth8iYogaPqo9lKW1Ld4kawHRIWWCQAOJ/b+sNpKMo7QUonQlm8rt8YAbEpjTb2UwL/qI73nZ2iaXUgy0mzpWx9be0e1FISFEgt5eoYwppZjEp3Kh7bwF0krdfkfYiCEU23CFlBUfil9gqx/2mGwnAksGHAbOYAmVKAN46plBBUG7wUn/q4jcPEYXs92do8q6lKeruSVA5tgNwAX9+cB5PmAD68T7QrCHBU+uvhwjitqlFR3ASWHMkJ35E+kdIkrUNE+Dv7aQHBoTlzJJvttrtwiIy1nXSHNCk9xXMi0TLpBAV3CqqZTVAmJcJNlj8qkj8p89DqDpFuR9oKspanAUB+stfcumFNZRgi9zfzHHxs0BU1P2Scrhjx920gIOkuITakpK1AsXCR3Rs976Hf5wvqJJlJdTEhacrak6qF20G/EiGcxlWSCLhwzD3+MJsbzGcl+BbzUf6e0A5RUgjNKU4H5gWIJ2sXEKcerFzEgKmLVfQqJHixPvEGEVTKKSFEKGVhyL9p7MIO6SYcZaZJGs1JKbbJCSeGuZtPymAXYdTkjNxsByEGyKZ1AcS3rH2Hj8MDgTB1BhipmcgpAQAS5O73DAnYwHKqIoVls4/vBlNIYcIJp8EOvWSzo/aUe9oe7d4Yy8IOUHPLYnKC51O3dizUuA0ROmTBCcLdu3LuSBdWoDkd3hEwwwgJJWjtBxdWlr922o14wmlxGmWWA+cM6GlaBpdOw/iIYX1Vo4H6eY9YayJWVWU6htPIwhc1QMUoFGYeZ1MCysPUwYeJ+Gzj+u0W7Ef4nn8xAo1iKQJw9WUu7kg/G8GSaBTOB4/WusNlfL5wXTQFeVTR4miJhnN2iWmgFUrDFKOVIc+ltyX0ELsfw0/d5hHDY6ZVAkH0i6UX+Z/8avimFHSL+FP/wDt+CoCgYbJc3JF9hf1i0UlElRsBwFr+buSeZivUusWTDPlAQ4jTEIVbY2sQ3G0U+V2VnxjRcQ0PlGcnVXjANqGr7biz/sf2ixYdOs7+kVSg7yfEfAxY8M7vr8oBsZl9XgbEpvd8T8BHSdfT5xFM76fFfwEAOqWyhftKY5Wawez76+NtIcUct3YgncONoUY1/EH1vB2D93zl/8AlAMFi4O4gijoeuVlKglr6Po+g3iOq7x8Ykwr+Kjx+RgBZyb3twLFuXr84FwmjbNNmqUUEn8MMyudxa27jRr2i1Y9/DT4H/xEV+Z/DT/Kj4CAAxGYMylS0m1h2geyNQd7HTxtwiOowET31AYDNo22vh6x7iX8Xy/9Iff5Cf5lQFRxDozMkKCwUTQX7SR5AqSd35m4ubxLjtIqdTU4lsRIE1K21C8wLHnlIN+PKLXN/hq/lPwhX0c79f4n5wFZosqsoQkpsxdRLqu6r6PYMLWfeG+FVK5RVlCTmYHMCdH4EcTC7DvmfjDmmgDqerNvwpdmHdOgZh3rsw9IL+8KOsuWRqzKZ+XaYGBpGsMpUW6kxwlRP+XL1cWVrx72thEqELt+Gjshh3rDh3tLD0gum1hlI+veF0mFKKJSmAlIL2Ayq3273hDCmolqXmUL209N4Plaj63g6k28RC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12776"/>
            <a:ext cx="60974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pic>
        <p:nvPicPr>
          <p:cNvPr id="1033" name="Picture 9" descr="http://i034.radikal.ru/1012/a3/aaf9aa7e7b9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84" y="1556792"/>
            <a:ext cx="264768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QTExQWFhUXGBoYGBgXGBwfHBweHBocGh8fHB0cHCggHBwlHB0cIjEhJSosLi4uHB8zODMsNygtLiwBCgoKBQUFDgUFDisZExkrKysrKysrKysrKysrKysrKysrKysrKysrKysrKysrKysrKysrKysrKysrKysrKysrK//AABEIAMMBAgMBIgACEQEDEQH/xAAcAAACAgMBAQAAAAAAAAAAAAAFBgQHAAIDAQj/xABBEAABAwIDBgMGBQMDAwMFAAABAgMRACEEEjEFBiJBUWETcYEHMkKRobEUI1LB8GLR4RYzchVD8VOCwiSSk6Ky/8QAFAEBAAAAAAAAAAAAAAAAAAAAAP/EABQRAQAAAAAAAAAAAAAAAAAAAAD/2gAMAwEAAhEDEQA/AHR9yT7vLlXfDYiYGo6KqBt3bWFwx41nPFkJuflyHnUx3GtNoQ64oJSsSk8zI6azQU1ts5cU8mJhxVukmudoga9+pqxsRuJh8Y6txvEKQtas4SpEH7yRSzvJuq7g7OAKBuFjRUfY9qBXDkHSDJ8uVS8LGWVD4hofnaohUDMXvodfSvW3gLCx6EWoOWJxEK8tCKuL2Rby+Mz+GVqykFKuonmORqm1ogmxSZ0PbSn72P4xDeKUFFKczZE6AwQfnQXBi3OEEiL6i9RlYiIgg6VpidsNXCCCQbgEf3pU2r7QsI0vw1JKlJ1KYgHpNA1JxovYjn2rdK80Gx52pJwPtHwrk5gW4CoCrg9BI5mpHs4xTmIZU64okZ1hJ7TI+WlAxtYwBZ1ERY/OpCMckBSycmXWb6XqOlsKmYUDz52rmnKoLyLChxJUJ5jl/iggOb7YWc2ck6DKhRn0iojm/TCxHhOnsExJ9aHvpQh9pAaPEDe1o5da12ht/CsLLRSpRAhUJkT0nWaDozvJh1OqdGFdDhTkOgBEzebTQHedouPh1tBbzNgEEzoT07cqP4HFtrU2qyW1JVqL5pED70O3wcS4rMgBCcsGSRflHSgW8HiS28jPBGWPpfnTrsHbTeFS94pKA5lyWJnhIvGlV+wwPGTkdTbXMCYtebi1GNpYshfhvMB0N8WdhakxI7ymgA7BxvgYgOict0mxHvdOZ0q4cFi4akhKuESTr686rj/TLeKILbykOxwtPwlRHRCgcpinrZGxnW2YeC8ygkKmCm1iBHWgp/fMq/EFS0jMQJj5D6U5ezXBhWGzla8oWoZeUxYmlHfPEJcxbmXhy8Md02o9uVtX8O2QspSJMg6kWgxyHegc8UtQyjPYHU3MdJqfh3goEA30k6j1pPe3nw5cDZUCpSwMyPcHSST3oo7vbhWXEtk5yTKiggga8+vlQIW+yMj4SFSqCSFXGuo6TTR7NHfyVTElfOCLAUp76uh1/wARsEpKQR11MfSu+6G8LeFbWhaCrOqRI0/kUFnvPwVKAKpHupH2rnutiHPGcDpSCQITziTE21i1Lzm/DEK8JtYcA4RAiepvSSnaD6nvxBWoOEmDPlYCgvLahDZScqhf4fOoY3gDTTzqhJCgAlViSaSWd6H3GylcKWbBQtHnf19KFbOxZekv4kjKbS3nSeXEAaCwP9Zuc0fWsoMPA/8AVw//AN7g+kW8qygrtvCLffT4mbM45BVrcm9NX/RDjnlqccKGmz4bPXh4Z7aVZ2F2Bh2EKyMpEA8USdNZPOarTY+8imnAwtswVEZu5VA8taAszsTGYIJWw6cQgGS2vUd0Hl86csQUY3CgKAyup+LVDgt8waU9ouY1OLAbOVoAG44TpawNGHXsrbreqg4hxJTyzKAP1oKi2zshxlxaFpkpXlKk9h860wGAzgrPEjQdQfLWm32mtZcctYMZkIM8iSCDI6wBSojBFTSnSq8wkjSesdaCJiFlWkriEyofIVsh3LBTKFA3B0rdGDJSrMRwjMI597fzSooKhEXB69aDHXVlUkkK5FPnzisdRCRxBRVJKeYA69DNG9kbQaSgpUEtr/8AUUkm50rlh9mIK3TiXAAE5gpozKiJ5covHegBkXhIPlTHu9vhjMEmACpq4CCOGf2oDhWiQtaSAlP6jqeQHU9qiqdM8wfWL0DbgN/sUHVLK5QqJGUcP/ETULYu8b7C3FoUeMklKrgknXtQhwlcQkCEgcPbme5opg8E86EjKVIGhEWB1mbTNA1NbUcfUCtCJtxSQsdhHKiS9ktFJISbySQqPUg8+4pU8Jc5AvlJ4gkgAcymZrzHbyuZUhkkQnKTGsc76CgIYt0uLGHbQpIQUxluTHTp5mpeL2cpTJy5goE3WrTvA1odu/t1wBQKUBZMpdVwjN+lRB59ahY/eBTqVIUCCJ0VKTrMn9hQdxsxRVlBBgEkjWwufKhTzqilSMxhJsm8Hp/e9F9hM4h2VsIWooAnLcEHke3avNqbt4pJP5Cl6SUjSe39qBYxDqgQcygdRJ59ulWNuV7R1JhrGElMAJc19Ff3pIx+y3msviIjnB+9CXrCDKSOtBdm2N10Pn8Rg3EsuKF1ABSF/QwajYzYu0EtKBDGIBRBECdPIHToaWfZXvT4SlYd1QCVGUZjwg3kX0nWrVwu0W1EFK030IMj6UHzltBnw1qStJbKTGXpXTCsk+GSISVFIUQYt37dBV+7w7Dw+JH5yEkfrEA/OkbHbtYVhQ4kLbTJGcqVl5mQJA86BCweEK3fDabLigo8SJMgf/GtcZs11pUOthE3Gaxjtej+0NpIfShnBNpZVmVmVPhggTbNrrXBnZYDRS/iCXQY8PiUAkH9R/Y0AxnwgRJKD8RA7Wo0hWFAjOpRi/BPLp1tUzZm7iVLyqSsj9fK/wAN+nWjH+jGfFCkiRzE/wANAu4/FMlvwQ2qPeQoqygkiJMiSOVa7C2O84eFACgOHMDB7pOnIUybx7NYWpLYhPDeRaJ0qfspbjOUIWFNiYk6WtHQCg4tbEcKQVOPyQCYRz58q9o+nbKo95NZQNgdHKekGqb3kwP4fGOCJSs+I2PW47f5oyneTaC2glGGKVHVZRCbx1+9b4/D/iUNJeUhTtwTEQRzT5UEtjbSXIQlxAUAAlGpP/I8q3cxAOJZTlAW5lzTpCVpM96GNbHfw6YShtWb/uFQAE9YFzXQ7qrUUvDFKLoEFQAyhP8ASDeaCXvRuicY4t9LgQTbiAKSRIsfhFqTcNsDFslSF4VakEHMBcc4KVCrK2a6W8O8lZHADlJ1Iix85rTZ23pbHIwNTqP7UFNO7NdRHiIW2m+qTHpRfYW02mAC6EKCpSoRmI6GI5djVxM7QQ4CHEAg2M3nzpQ2h7OWVveKyv8ALUZU1pAP6TNjQVpjXUoS4hCkuBRkWm08Oulqi7PQl0pbSfCIHGpR4co1JB9KK747Kbw+KU02HEtiIWsa2vEaiumztm4YKKcQXF5gDKBwpkTeLn0oA+1gmwQc7YPBGtrFRjrUXBpSpQJMokFST70DkO5NEjhGkujws40SDFjPva3EUQc2KlKlBAU4nUnL5EFJSbg/tQcEFDjgQ0hplUSPFUeVhPKTr6VN/A40AqKsOpCRJhaCOt0UNxO7yktlYeSSJJQpKgY7SLmaBOYVdoBFgYPf/NAT2rjc0lWQlXNoRlA5RoNJqKyytZCWwVlRtA4ia2RsjEBIUGHQP1ZDH20pv3K3NTiXUlxxafy8/BKVJVMAcQv6UAfYu6L+IU9m4A1mCs+gWBME08bsbnZGIfw7Kyq4WtwkR2CRFEcBuYhvgYxbwebUSom4ueaTwk0Sw20mFu/hw5mcYIJzEAZu8QD5cqAzs7Dow6AlKEJbj4Bcn/xXHa+JbdSltRcic3ACDblMVK/D2OUhCjfqJ5c9Kgv7QyHIQC6I0Nr8z2mgr/eTamHdIyYV2CRmzgpKotKTNu4IpP26024uWEBCUiChRUVSLG5FzPSrO29stLzvjODxABl1jKb2gcpofh9jIUpOYI4fdgQR/BQVS7hz8I5SQeXWnP2dbRLjyGH3nUAf7aGwAhUCYJAn/wAVP3g2SG0ni8RRSSpCiASf1W5AcqQcHiCw7mQribVIjQwf3oGDfPazjmIW2jOhtslOQrUSYNyq+vbpWuzdt4htCUl7OyuUlChMcj0IPrRXf/CNrDG0G/ceAC45KIgT3/tUDZWzUOAqK0qQkHlfST63PyoG3YOBw5bJaIWLQowY60SU20Cc6UqOWYAEgdRVZbA22cOtSZ/LicqrAieX3p2Ci74biXmUNKTKrnNrMTz0oGxlxPhZW5EXhQgXig+N2ihOdRUJAOUJNienWkva2+bxUWmuBEEA5SVKHW+hihOFeSFIKwHB8RVMAHsL0BPa+0lJxIC7/Fw3AnlymmLA4xJCVJkW/k0qBoArGZB4p94kZeQtJqZs1knKkcBgmUGyugjrQNwdHQ1lC04DEETf5/4rKBi27tUrOVIUBN6EPsFRIQqFpIWk9I1kdCKV/wDWzqHylxCS0CeUEAEwfOnPDYttwIeRaQdfitoetAHxm8jza/CdbzBJFxITe4JTFHdhYta0OPOCJEiARCQe9RNoFMhS/DKVJJVmEqhN4AGvDPyrvhMY4rEOhvhbThwUZtJIkSPQUE/EvLy2jOsEoTzypuT60JwzOQ2vmAygdKnbFxBcDLrp/NByqVEC9iLcpArHgMuWBKFESOhMifrQdWH8p9RYiujuPKCBmylagkTpJoY7iDaYUeX8+VCsVtGXU2KghSNJ1Jue94HrQNW2MQFYd3xGUultBKAoTmIGnWklsMOYUOshLepW2pR/LIsSnqL1G3r3ncS8kokNtuq6iVJI17XiKzFtEYhRTAbecaWnoUuJyrT+/mKCLsNYdWpbkQkANpSYBPMkxN+tEXtt+AiyUoMC2piba1pjsMWc7odaKEkSkj/9RzmlHaOLU4SeFQiwFhHYUBxe86XeF1sLIsD5m8cxUdjwFKSUqWjKqSFDMAArr72nnS6tRTpadZFvStlvArTmEHSRHzPWgu5veHEOkeAygMj/ALq1Wt0SLzRHC7TUIC4B5qAj5dapPePbjpdLaFKS22QlISSNBcmOZJmjG6m+DqXEt4hRW0rhzqF0TYX6TQWjvFvCnCs+KRmKrJN4kfqPKqU25jVPPOPkBClmcqTaItJFWo8gLYxWEUZOQqbm94lME1VWOwjgJCkqzR7qkwR5Cgfdwd8j+HdbeWMzSczZWZzADTqSDyqLsLbjry8yiStUnMALSZjXTtS1sTAcIVlkJWkKB7j7U64fIgwnIAdACKAspVjKSCJPYxekt3eB4u8DZUTaQlRsNSKadobQbCFBZKgoe6J08xpS7jt7C0kBlASNCEmCBMc7mgku7OU8Q+tDijlIGYEEDyFJ+MCW3DKIg2BEfFfXtR5G8zjiUwpQI73PnGtdMPvEHOF5CVgmIUBe976iglbhvt4lh/BLsn3m5vlvNvI/ehWC2Y8p5WHScnilZICIAUgkXPIHt1ojgWsOw+nENJKDfMmZTryn9qsHA4xl9BWiB/UNZPKgpvau7DzB4ylZEhSRr59x3qLh2UokPodShNuHQK1gz1FW9i8D4+JDimgoIBb4pEpN56KE+taPbpMlKgpKtSqEqhIJECxsYoKx2UypxcNKQghRUFur90EWERfzphZ3XAUA6UhlIzKcbWFZukT7t6edibMUn/cyqk6LSiwFuQ6VOVstuFIUkJSoiQkQDregA4DG4RpsJaZJNpzITfzVRLZ7TDhJ8Egn3rSkHz0HW1Ev+mNQn8tKgDqNfvUzDJEcMHsetB0ThTFsscqyugP9NZQfMeKXK1mYOY/eYpk3eWh3DqbWrKtlZdbjWYMkdo1FLmMb/MVmEQo/ciu27S0JxbSlBSUyQSbSFApv86Cw9lEPJw2i1tkZz/TJFx3SqZ7Uw4VfGpMAjwzcDUXj5VX2wXjh3cRxALSUsojU5lZQY0MDnVhIZyOFWnAB6xe1BvhilJyi4UJjvY0FfMOKFwCYgdZOtSMZiyVNRGa0/vUMv8V1STxeVzQcsc6EJzHUDSPtSbi94ApxrKojKoeJl1ICpB72t6US342jADQVdcZo1AmdaS3gLH+RQMy8enGEIcISpSlZYGkqzSbQbXmxEHWpOCYfeTKW84ZcGUC58NBITMdJoHs57wmlmMy1jIk/pSfe+YgCm3djeZvBeGgcaVhJXHvC0jsY09KBZ2w+pJU2cl1ZjEi3Qjr53oNrqI6EVN2ziw8+48UwFFRASNATb6VBbVeAZEc+1BsJIEwoT0uKxbc3Ty5E1ojvwmdeVSEtkpkwQNSNaB02JiGA8hTjAc/EZFhRTOUwEkduIfWjod8c4jDO4dKUwcqgmB2IPWgmxMC41g0OC68+ZAi+Qj+Gp7eIeWkuL1IIEG5M6QAIAoIO7eJdOICkplQytLUT0PEb6TFOm2tnjEt5RwPJB8Ncc/0+R71C3c2KlpojLxKMqUOpvzpiZY4pJBERbWaCrndnYpWqW3AbEJWUTHIwQJrrjUZAPFYcaAjiCEuJ+1vnU7f3Zb2FcL6FEsr0I+Enkrp50E2Ltt1PMlJPnr+1BLb2i2QkIdasZI40FQ6ESQnzrpj9nN4gr/OCUCCkCFLHXlcetCd7WhKHkAAqBCgNORBHpQvC4iOLPCkiUi+s3jtAoDDOxWwfeLgCdWzCh1OXn6VBcQErOVYWkHS8pnQHoe0VE2g6Q8VplJVBM2udag7SxKisqJhRAJKevegM/wDUClEIXoIOafPXzpm3KxqlrdQW1KSUcQSMwnkdREHnVcB1bitCs/0j7RTRs1lTKElSvBJmVKcKVHpwjUelBYm7nj4cKDnjuti4K0pzCBe4VcUccaW6CW34QoCBlEiYvM0kbs7yuZksFZeSQZWUZQAAZvz01p92S2UtNpUD7o08poJOHbUhISviOhVzPnFdkQNFSOh9etaE34VW7166gaKF+ooPQRInhPauyRzInuK0CbcJnsa2QALSUmg1j+pXyrypWZXasoPnDeJhKMU8EH/uEdr9KGFkqJK5PO1o+XKmve3Y/hFLiYUFlU/0wbepFLKj+lUGAINqA/svGNKxLLyjrBUAJIWBH1gH51pi9+MYXF+5lJgJI0169qB4RyCFG0QQe+oit21EnMYUFTw85mgk4neDERnACCLSk2NHdm7OxuISl7O2AQMs9PtS4CCEpFuZ9e1P26W3Wk4dDS1JSUlQyqIB1m1Ap7X2M6hSUlDinlSSSBlUOifKh2xNju4l3wmUEr1I5Ac83SKdN6doNrcbQ28UOclHQJPee1GPZY34Dz6VkeIoAoUdVpBM/WgIbH9nLTLf5o8VahBIJATOuXv3pW9oGzsFh22/w13SuFfmSUgDpOsxVs7edjCvK91Xhq0PaKqP2nbJaQ424Cyj8tKciLrMDUigQchPuk66GtkoJ+E+Yr1ppB1Hy1rxskE5VKjSJ/ag0A6GexqRhdCNLixMD/ImoyweZUCZvNSMMhSnEcSiCpIkRNyBQXLsJB8NCTBOVMDlYW9aIgFBgAJkXBAn/NQca0B4UyIyxHMiB9Jr1rbCwpxDicyUngIsSIBNza0mgJYAjMBJkzY12CSXP0kUIxu8GHZcQHFWUYTY3NudFHcWkEmQRBMc41mgnY9hLiFNvJlCxBNIOP3FVhiXGyXWSOMc09DA6dqk7e3+Th3EIShS0qTMkiB5DnqKGMb5LWsOIfbSRoFZkJUNSFJgie4NBA3qwRLWVtJhtQki5Mp1gaC9LTKPDyrUM41jl61Ym9ikLwwxLAEurCF5FDLN+fKdKVHdmAhKVEImNATHagEbZxReSFjQGMoMnz+kVAwVjKEBR/SsT6wKa3tmMoTCeIxKgrRUC0xpQV5pCHkKCVJQSAqDzjlzigit4Z2PFuEg5SZCRl52FxBpkw+7R95a0D/gJJtPvKk1B2fiQhWYJBRxTN5nQenWvcE44puxJhzJGsAafSgPbNdbbQpKJGay7knSLydYp53e2sl3hBgpA9Yt96Q8PsdahBBmQbkC03PWmbdjCFD4NyC2RE9CKByWY1SDXqUzcH0rRB6GL6GupV+pPkRQeOIj3hHcV0Ex+oR616JgQetjXth/SdKDbw096yszq6A+tZQVFjdvl0BpOGUrNCUlSSBKuh686V9qbu4hsnxGT5Wm8/OmL/Xay3K2MxzSCDlSI06nua54zaOJxyQ48ciUuJCABEmCbczpQJoR8IKrfD3+VdcPgVkgZClWsmw+tG0bUOQeK2FAJSpSxAUZMctdRRh/HoSGlpRrhwsGAVDKVCCTpOlqAZht0lLHEriy5rCOkW1611xuyWMOlSVguOAJUAYtmkcXIjNFSNs7ZcGFdWOH81DSSLqgJlQJpa2RtFTZWHEZ21ABQJvcjQ8jP2oBoSpUEQbkwY+lqatjbQU2G0uE50kLZIIni+EKPf4TahatlFDpKEl1sTBjlHxRoRXJWHcWUp1SIGkEd7gUFpb2b1E4AKRlBWfDdESQCDdPYka8qqHFZl3Uc0xef4adtn7NdXst5agFJac4SbFNxmv8SdbUj4gibcPnQcQgRYmeU2rnlI94T1I1FSM5mCARpXAm9iP5yoNomMigon4TYiiG7uDzYpgXkuCR1gzQt9oxJ05Gpmw8QpD6FhaoSQqR/LCgtneF5KGESqMziAOo4x9KXdp7cyhIVH+842Y0idZ6xFct/HlnCMKNlZgr5ifnSSp5SkrBN1KCoOhJ1NAf2/ivFwra9VNqKCeUx/im/ZmJViENHSGy24Z5FOZKj6AikRhucO+FGFDIvtMxbvFMPs+dWpa8OYAdaibaG6fXUUCjtpycoBMoVF9LcMjtauLQzJ6HkQaJ7ewSm1lCoOXMiIAIyn66ig+DJSSOlwDQOm4AU4MUyo8Bazgf1JMyO9dXMQc8iFCJg6yQNI19aH+zR1Ix6EnRaVpI7lOtO+H2C0hYzy6biNAI5daBSxPiHQAq0IH7RQ13Zb2VCylQSFpnNa5MQPnVk7QxSW0nw8jZmUpi8C0GL0jbw7eWUQACmUknuDMgcqAwxu62AQcyomOQ0BvNBcFjw3iFIQkeHOcwqSCAUmD0iKg43az7slS5SeQMR2gc6G4eApBmJSoGfSgc3tvqIhtIQNJN1fM2iKLbmYk+OAVSpSTrfnoDSTgcE86rKEkoJ942A9aZdgYIsvtqK5vGVN7G2tBaKF3uAe4rs2RaDEXIqEyB1jzqUUnpPIkUHV13qmSSbj710QbclCuKAI4T6GvUjkbHqNKDIHRXzrK6Sr9SfrXlBTGB2rhsMhbbqUuAkkNhOYAzAg8rCda9G0i6ghLQbQlxIEG9wqTHK3egeCabbQ4pawpREITA1nX5VO2AtxT7eVBCRIIPunhMnpMRHlQQynNh8wgS0pP/AONYV9QaNLwuXD4YqOrCQe35mc+mUUM2WhSm1NSCSoi3RSFJOulwKkb2bV4UNNwAmUnukAJ16SD8jQcd4EBODbUQT4jynD04gY+QpWcc/LgXJPXkAf70V2xiYZZQbE5nInQHhSD6DTvQMqte0cxQGMVn8Jh0EplJQbmT4ekx2Irvs9GIxZQylTq1Twpkn9+lDzjVFsNKuhJKkEciYp69iDiTjF5lEkN8PzvQN+J2G7h9jusKOZWUqUE9yDbrFUiv/dAMLEHQ19R7YMsu21bV/wDyYr5d8OcS0nLBUctjrNBo4UyYJTPWuZBOonvUnGslK1pBC8pIt2NcG1Ac8p+lBoTaxmOR+VSN38J4uJbRcZlCfLU/So6zKTI9R9KNbmp/MWoKhQASlRGmYxPykUBT2h4jhabVrJUrtGlJqVWuJGlHN88ep3EKTmkNnIm3QAGTzPehUAW93QgjrQFthpStGISbktZkzrKDm+00R3bxIQtLqTcNyR0yuAx8qC7IfLTqFlIN41EEKsQfMGumBfyFwGCkoUiR3tbvzoDO/iQMSuFASc9tDmSP7UsuoNswv1HOp2MxxdCcxCyAEk8yBp61CuBw27GgIbp4ot4tlYvC06d7U77Y2g8jEPBSzAUr3YETcRHnSphcEnwU4pJyqQbjkSDHzmPSjrDpxK1LUAlRgqzEAEQBPznTyoIeKxi1jMZIVrIvQHF8IWOZIjprP708DBsIQQ6rxCNAkRc311NCt4MK8ttORhSGrFXDGYDQg6qjWg4N7BzDO4oNDSPjPoP3r3C7F8RTQw6Frh0ArVpodbQKaNlbotOFK1vrXMSEiAI6/EfWnXZmzG8OnK3Ecx60C6zucsp/OdOYXGSIHnOtaYbchKXC5+IdUY0VA78hanMQeqbc9K9LGkgHvQRUpPTNaK54raLTKcy3A2BfjMf+aH7248MMLWlZbUBIMT6QeZ0FU3iMJjtoKznM8r/kkgDyBgUFu4DfbBuLCA+gk6cvkTamRm44TmFq+csVsHENpOdvQdpFO3s13wWkLw7hz5BKJ1AGontyoLekfoNZQMb4Nf1D0FZQVfjdutvyrFNBJbI8NCBE2j3tbHrUrZ2xcZi1Z0ICUZYlUpT7pTmA635VYmE3CwbRBDRWQRBUSr7mmHw4ACdBy/tQUXtnZ52bi8qlBRUgEn4SVAx6gilHFLUsjNxREHnGtWZ7aMMfEZV1QQR1g/5qryqAb5SLRFjHpQePrUrnmt6/ztXJJtY+hFdDqCRljmK1SgqmRI1JFBtOp90/SrB9irqU4xaVAZlNkJPkQTVfBRvluI58qN7nY/wMawoSOIAz0NrUH0Rtx7Iw8vLOVCjl6wDavl51YDiHBNl6cxebdK+mtuNOLw7qW4UpSFBM9SKo1zcHHlWU4fNMCQoR85tQBMYgl1XiDKecHt2qECbwQRf+Xp729uFjUpQ5kClH3ggybQJPpSrjdjrQopDbmbU8Jt8tRQCgbWkHTnpUnZmK8NaTpEqnkTBiu7Wyn1SA0tX/ALTaOlq9GwsSASGXRAky2YA6yRQDC4SSo8UqJ7mwrq0owfsf2qOItyJuTW5PMi/Uf2oOzsRaRF4NbeuUnqOvT0rCmRfiERM3HpWjKCpPWLxP2oOk3P3T51utQiPeA1rmpI5HKe/9q6JYKiExJVpl56WoD+5IcUXUNILpIEJicp1CidAOV+lPTO5KyhJxLgbFjlb4nPSOc+dDtzdhLwaS484UOLEBItAF+LvRfHY6cpaWsOgWVqnyUO/UUEnZDTGFIacQ2hwzkdUJUvp71kr/AKTTbhCjLKuJRTcLifKNB6UqJw/4hIQ+3+WRcxcq6iPd5mo2Z/BKSh4l/DqMIcB40dArr+9A7JWmYgIPStSBFx6ioWBXmSFNnMCdP5oa7ZoNuGbQdKDukjRJCgPnWi1AEkqUkdOVcMW6hppTjpCEi5UKpTfHfZ3EKU02VIZHSyl+Z6dqDjvfttTmLOV9ZQgwlRsPONCJmubTxUA4wot4tsSckBLoF5TFs0XI0NCcA+lKTASqbELEn0vapGCZbKk5ApDgMyCYBnWI0oLO2JjxjMIHSkFY4XEjWecdiKrnZqizjkhI1cKY0sox8qat1WwhzEZVAtLQhxBTYAypJ+oIpWQqdohUzC57EA0D26+kEghMgkcqyhrrrRJJiZM6VlBdSVx1FY44Y0nuK7ouLEG1ccoB6f4oK+9sWGCsK24Z4XI8swiqXJmfjA+k9K+hPaQyV4B+BdICgR/SRM+k188TBMyL+lB6s6gacwa8DnOMv20rVcc+uorok9DmHMGJoOS78o7iujSjIVrBB72rXJc5SIn3TWoUBccJ70H0rsjaHjMMr0zoSZHlP3okh0hOgV0/zSX7Kdp+JgkoKhnbMEdtR9KbcRiECZEHl0mgjrxoHMjS0d64qxdyVIjuK44rFwni4vIXoBtPbSG0lYzJA1Ch/igO43boQDBHkRelDeXewfhMRxrzlKkJA0vabedJe396lOq4VADoLT5mg69trJSMxTHLkfOggJuBlg2AIrVJjT5GmzBYRvFCFI4gkkFuANLTESZpYxDKRGZR725zQaoA5iDp516wbQrTkRTfuLsdLpUVJKmimJX15xAoxifZ0nIvwlqKyPywSMs9Dzv6UFdOOkQDCp06irL3J2C14BcUmFlQIUfhAIVAT3pOw25eIzEuBLWWxK1AesAyas7ch9lIOHQvMqMxUY4j27dKCTtnO5ASeHyvHbkDWmzdmJ1uVEyQdfprRleHQTJGUk68qJYRhPOCAIka0HBnChIMDKRqOX1rtiUpUjItIg69CO3SpqIIiQofWuZWPhM/0mgTcdhncNC21CJhKlGxB+FyPkF69Zots/bQcPhuoyuAE5FRcdUH4hRbFNIUCkgAEQUnQzSw/gPClKwV4c+6blbXrqU9DqKCTvqtJ2fiRE8B4T6Xr58ePFY/OrexW8BeS7hGUKxQKMoWQQAOYUvnHWhWzfZ4hxoqdfAcOgSJA8zzNBXGDhS7p06edTUYlLaipCyDyjl2M0QwG6614txhpfE0eJX0kda6bw7vMMBX/wBV4rs3QhHPuZgUE7YeFxL+H8NhtalqVOeISEkyRmMTqTbrXI7JThkrBdQt/MWy2LkEH5366eddNn4nGeD/ALrjLSWypKZHEEi4QSJmnD2cbEYdQMSvDjPYhalSSZMntf70CsNmg3OFek/1orKuRWDZJJLF+dZQGfCjlHcVycZkclRp/PWvElRFjc8jXniRaMp60EfaGEDjbqCbKSpJB7g/3r5lxTRStSQZgkEHsa+nsyuYCh9ar/ef2aoxLpdZcDalElSSJHcg60FLtXM6XsDXRtIOtu9Wqx7JUBBDmIJXlOUBMCeVzVWPMFKlIUDKTCkkxcWoJuzdiPvhRbaUsJB4kiwgczQxwkkgXHcVaHsV2hxv4Yk5CMyUd9FEdoikrfXYxwuJcbNhmJQeoOnyoLc9mqcKcEgtJyqj8wg3zSQc1HcSTMBQUB11qpPZVtVaHizbKsTmPMjQVaGKcT8UBUcqAdirybpM/wCPlS9tjDFxJBJ1/wAUdfJ90QRGhFDsVh0rygyBzF/4KCvtq7EPJBMWJFvU/wCKFN7Ic4iYIHTWrIxDKkpUEHTST/egTy4dSFtjiEKVNiBe5Hc0Hu6+GUCEoIAUB153NCNpYlLbzzcJJCiniGsE6VYO7OC90pAEXHMfM0ge0bZruHxbhWnhcOdB7HkDQN3s42ip5a0FIhKQAOo0p2ZaKVWJSeh0qofZbiwMaEqUYUkiAedXBjZ/5CBzoK99rLLjb6VgwHUXE2JSYProaV92dpFnENqMp4khXQgmP3q1d7t304vClSl5SyFOCewuKpNgnNYzqR6UH04xhR8J/wDaqpKcGP8AifpQ7ZbylMNKIzBSUmfSphUrqFdja0UG6mB5E8xXBbV+K4HxCt23YtPoah47HtoUAtWRRiJ0MmPvQbqkj9Q+tRxF4VbTKdL1vizN7jooRFRE4ibKGbuBegrLaWwF4XESk4hTSlWLRhQm9+Rg/Suhbx6nleA4shITZ1ISSFSeKLEjrrVjeHPumx+E1BfQEqUrKQTAnlagrTbGJfwqFpcw2Qu+86hREzrfr2o9uZsLClsPIlwnUHUHoRypixbCHi3nAc8NWYT1Ig252oc7ulkWp3DOqw6lXKYlBoJe19lN4hpTapgAlKTyMWy9K47i4oYXB5MSlSCiDciTmuNPtURrCY9coU6CDrlSPvymmHYe7mQ5nFJcUYhKk+6B0mgNJxBIBCzBrK6qwX9H1rKAol3XMOWoNaKdkykyOhrkFjRJgjUHv5147EcQg9RQbocQRmScuvlI1rVa0wM2p0IrRFxA4ga5PJMcBAj4f53oMU6dLKHXnVQe2VKfxLRBjM3oBEHNEnrNqsxzGDNB4TzqmPaFjS9jnDmByAIjlYT9zQd/ZU84NoICCLhQJ6iOfyo97aT+YySAFFJBA6daX/Zcwk44KvCASY+VSPazi0rxgTJKUIABn9VzQLu7KoxLOWQc4t19au9DqyolJQURY6k9QaqL2foBxaCogpQCoHpaKur8vKE5REap8qAdjFHMkeGL6qBAifvXDE4ZRggg6efWiSUAQQoEd+VqGutAGeOTzP08hQB3cAlbt06EECecRXv/AEJKXJXKrWkCAZphYwhTdy4PxCumIZtIhSehH2oOWAwuVUm6YAtoKSfbRtVta2WEmVtgqKugNgD560S3v33GElthH5scRJEJntzNIGydlO4olxwznM5lam94/kUGbhqIx2HVGq9eWnOryxjyQYIyyJ1tVYbN3U8F1Dic5CXE6i2v2qzdvtuFrKhCHQoZCFGDBHIgSKBE9ou9+ZoYZlSSFDMpwHUSRlHrrVcst/qtfWmtr2c41xZT4aIvBKxA7TTnuz7JUISTi1kqPwoNh5mJNAybh4oHAMmTmCct+caUbW9aVDTmNa6sMpQkISJSkADra1cykD3THUGg5vPSBYKB1jWoTjUhQUAocgRe17d/KpYImfdJ+VdFoFyq/RQoB2DKsoVZJkygzEcu9ckMJUolSSg8oMiiDqJEHiT1Bg1o030IUOh1oOa27XExoR/io6mzyuB1oigJmPdOkHSsLYIBUm99KAMUQZKcvlzqUnMRaFDvrUgtgk5TPY1uWk2BTlPag44aAfdynymiHISmfLWubSOhzDpUltI5WjlQagd/qKyumby+QrKCK0MwM31rg0s6TYzWVlB4tZSeG3/iuG0DKUzWVlAHdEgg34v3NVfvKfzlI+HNMfy9eVlAX9nvCpyLQuPSKVt/nCca7f8AT9hWVlBL9m6B+KP/ABq2C8q1+deVlBIWgWNZhDmCpvevKyg7uiNO1R8eLg9KysoKa220DjVTeV3kk1b+62zWgkAIERHpr968rKBibZTmiLXt6VyiFCLV7WUBLDCQSf5auiDcjlFZWUHDFICVpi168xd21etZWUEbDLJTBPOtFLIcAGkG1ZWUG2J4ZItpWjw5871lZQdMJxN3vpWmYgKjt96ysoNlIBAMX61zw6ySqTWVlBLb6866t3F/5asrKCKTWVlZ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QTExQWFhUXGBoYGBgXGBwfHBweHBocGh8fHB0cHCggHBwlHB0cIjEhJSosLi4uHB8zODMsNygtLiwBCgoKBQUFDgUFDisZExkrKysrKysrKysrKysrKysrKysrKysrKysrKysrKysrKysrKysrKysrKysrKysrKysrK//AABEIAMMBAgMBIgACEQEDEQH/xAAcAAACAgMBAQAAAAAAAAAAAAAFBgQHAAIDAQj/xABBEAABAwIDBgMGBQMDAwMFAAABAgMRACEEEjEFBiJBUWETcYEHMkKRobEUI1LB8GLR4RYzchVD8VOCwiSSk6Ky/8QAFAEBAAAAAAAAAAAAAAAAAAAAAP/EABQRAQAAAAAAAAAAAAAAAAAAAAD/2gAMAwEAAhEDEQA/AHR9yT7vLlXfDYiYGo6KqBt3bWFwx41nPFkJuflyHnUx3GtNoQ64oJSsSk8zI6azQU1ts5cU8mJhxVukmudoga9+pqxsRuJh8Y6txvEKQtas4SpEH7yRSzvJuq7g7OAKBuFjRUfY9qBXDkHSDJ8uVS8LGWVD4hofnaohUDMXvodfSvW3gLCx6EWoOWJxEK8tCKuL2Rby+Mz+GVqykFKuonmORqm1ogmxSZ0PbSn72P4xDeKUFFKczZE6AwQfnQXBi3OEEiL6i9RlYiIgg6VpidsNXCCCQbgEf3pU2r7QsI0vw1JKlJ1KYgHpNA1JxovYjn2rdK80Gx52pJwPtHwrk5gW4CoCrg9BI5mpHs4xTmIZU64okZ1hJ7TI+WlAxtYwBZ1ERY/OpCMckBSycmXWb6XqOlsKmYUDz52rmnKoLyLChxJUJ5jl/iggOb7YWc2ck6DKhRn0iojm/TCxHhOnsExJ9aHvpQh9pAaPEDe1o5da12ht/CsLLRSpRAhUJkT0nWaDozvJh1OqdGFdDhTkOgBEzebTQHedouPh1tBbzNgEEzoT07cqP4HFtrU2qyW1JVqL5pED70O3wcS4rMgBCcsGSRflHSgW8HiS28jPBGWPpfnTrsHbTeFS94pKA5lyWJnhIvGlV+wwPGTkdTbXMCYtebi1GNpYshfhvMB0N8WdhakxI7ymgA7BxvgYgOict0mxHvdOZ0q4cFi4akhKuESTr686rj/TLeKILbykOxwtPwlRHRCgcpinrZGxnW2YeC8ygkKmCm1iBHWgp/fMq/EFS0jMQJj5D6U5ezXBhWGzla8oWoZeUxYmlHfPEJcxbmXhy8Md02o9uVtX8O2QspSJMg6kWgxyHegc8UtQyjPYHU3MdJqfh3goEA30k6j1pPe3nw5cDZUCpSwMyPcHSST3oo7vbhWXEtk5yTKiggga8+vlQIW+yMj4SFSqCSFXGuo6TTR7NHfyVTElfOCLAUp76uh1/wARsEpKQR11MfSu+6G8LeFbWhaCrOqRI0/kUFnvPwVKAKpHupH2rnutiHPGcDpSCQITziTE21i1Lzm/DEK8JtYcA4RAiepvSSnaD6nvxBWoOEmDPlYCgvLahDZScqhf4fOoY3gDTTzqhJCgAlViSaSWd6H3GylcKWbBQtHnf19KFbOxZekv4kjKbS3nSeXEAaCwP9Zuc0fWsoMPA/8AVw//AN7g+kW8qygrtvCLffT4mbM45BVrcm9NX/RDjnlqccKGmz4bPXh4Z7aVZ2F2Bh2EKyMpEA8USdNZPOarTY+8imnAwtswVEZu5VA8taAszsTGYIJWw6cQgGS2vUd0Hl86csQUY3CgKAyup+LVDgt8waU9ouY1OLAbOVoAG44TpawNGHXsrbreqg4hxJTyzKAP1oKi2zshxlxaFpkpXlKk9h860wGAzgrPEjQdQfLWm32mtZcctYMZkIM8iSCDI6wBSojBFTSnSq8wkjSesdaCJiFlWkriEyofIVsh3LBTKFA3B0rdGDJSrMRwjMI597fzSooKhEXB69aDHXVlUkkK5FPnzisdRCRxBRVJKeYA69DNG9kbQaSgpUEtr/8AUUkm50rlh9mIK3TiXAAE5gpozKiJ5covHegBkXhIPlTHu9vhjMEmACpq4CCOGf2oDhWiQtaSAlP6jqeQHU9qiqdM8wfWL0DbgN/sUHVLK5QqJGUcP/ETULYu8b7C3FoUeMklKrgknXtQhwlcQkCEgcPbme5opg8E86EjKVIGhEWB1mbTNA1NbUcfUCtCJtxSQsdhHKiS9ktFJISbySQqPUg8+4pU8Jc5AvlJ4gkgAcymZrzHbyuZUhkkQnKTGsc76CgIYt0uLGHbQpIQUxluTHTp5mpeL2cpTJy5goE3WrTvA1odu/t1wBQKUBZMpdVwjN+lRB59ahY/eBTqVIUCCJ0VKTrMn9hQdxsxRVlBBgEkjWwufKhTzqilSMxhJsm8Hp/e9F9hM4h2VsIWooAnLcEHke3avNqbt4pJP5Cl6SUjSe39qBYxDqgQcygdRJ59ulWNuV7R1JhrGElMAJc19Ff3pIx+y3msviIjnB+9CXrCDKSOtBdm2N10Pn8Rg3EsuKF1ABSF/QwajYzYu0EtKBDGIBRBECdPIHToaWfZXvT4SlYd1QCVGUZjwg3kX0nWrVwu0W1EFK030IMj6UHzltBnw1qStJbKTGXpXTCsk+GSISVFIUQYt37dBV+7w7Dw+JH5yEkfrEA/OkbHbtYVhQ4kLbTJGcqVl5mQJA86BCweEK3fDabLigo8SJMgf/GtcZs11pUOthE3Gaxjtej+0NpIfShnBNpZVmVmVPhggTbNrrXBnZYDRS/iCXQY8PiUAkH9R/Y0AxnwgRJKD8RA7Wo0hWFAjOpRi/BPLp1tUzZm7iVLyqSsj9fK/wAN+nWjH+jGfFCkiRzE/wANAu4/FMlvwQ2qPeQoqygkiJMiSOVa7C2O84eFACgOHMDB7pOnIUybx7NYWpLYhPDeRaJ0qfspbjOUIWFNiYk6WtHQCg4tbEcKQVOPyQCYRz58q9o+nbKo95NZQNgdHKekGqb3kwP4fGOCJSs+I2PW47f5oyneTaC2glGGKVHVZRCbx1+9b4/D/iUNJeUhTtwTEQRzT5UEtjbSXIQlxAUAAlGpP/I8q3cxAOJZTlAW5lzTpCVpM96GNbHfw6YShtWb/uFQAE9YFzXQ7qrUUvDFKLoEFQAyhP8ASDeaCXvRuicY4t9LgQTbiAKSRIsfhFqTcNsDFslSF4VakEHMBcc4KVCrK2a6W8O8lZHADlJ1Iix85rTZ23pbHIwNTqP7UFNO7NdRHiIW2m+qTHpRfYW02mAC6EKCpSoRmI6GI5djVxM7QQ4CHEAg2M3nzpQ2h7OWVveKyv8ALUZU1pAP6TNjQVpjXUoS4hCkuBRkWm08Oulqi7PQl0pbSfCIHGpR4co1JB9KK747Kbw+KU02HEtiIWsa2vEaiumztm4YKKcQXF5gDKBwpkTeLn0oA+1gmwQc7YPBGtrFRjrUXBpSpQJMokFST70DkO5NEjhGkujws40SDFjPva3EUQc2KlKlBAU4nUnL5EFJSbg/tQcEFDjgQ0hplUSPFUeVhPKTr6VN/A40AqKsOpCRJhaCOt0UNxO7yktlYeSSJJQpKgY7SLmaBOYVdoBFgYPf/NAT2rjc0lWQlXNoRlA5RoNJqKyytZCWwVlRtA4ia2RsjEBIUGHQP1ZDH20pv3K3NTiXUlxxafy8/BKVJVMAcQv6UAfYu6L+IU9m4A1mCs+gWBME08bsbnZGIfw7Kyq4WtwkR2CRFEcBuYhvgYxbwebUSom4ueaTwk0Sw20mFu/hw5mcYIJzEAZu8QD5cqAzs7Dow6AlKEJbj4Bcn/xXHa+JbdSltRcic3ACDblMVK/D2OUhCjfqJ5c9Kgv7QyHIQC6I0Nr8z2mgr/eTamHdIyYV2CRmzgpKotKTNu4IpP26024uWEBCUiChRUVSLG5FzPSrO29stLzvjODxABl1jKb2gcpofh9jIUpOYI4fdgQR/BQVS7hz8I5SQeXWnP2dbRLjyGH3nUAf7aGwAhUCYJAn/wAVP3g2SG0ni8RRSSpCiASf1W5AcqQcHiCw7mQribVIjQwf3oGDfPazjmIW2jOhtslOQrUSYNyq+vbpWuzdt4htCUl7OyuUlChMcj0IPrRXf/CNrDG0G/ceAC45KIgT3/tUDZWzUOAqK0qQkHlfST63PyoG3YOBw5bJaIWLQowY60SU20Cc6UqOWYAEgdRVZbA22cOtSZ/LicqrAieX3p2Ci74biXmUNKTKrnNrMTz0oGxlxPhZW5EXhQgXig+N2ihOdRUJAOUJNienWkva2+bxUWmuBEEA5SVKHW+hihOFeSFIKwHB8RVMAHsL0BPa+0lJxIC7/Fw3AnlymmLA4xJCVJkW/k0qBoArGZB4p94kZeQtJqZs1knKkcBgmUGyugjrQNwdHQ1lC04DEETf5/4rKBi27tUrOVIUBN6EPsFRIQqFpIWk9I1kdCKV/wDWzqHylxCS0CeUEAEwfOnPDYttwIeRaQdfitoetAHxm8jza/CdbzBJFxITe4JTFHdhYta0OPOCJEiARCQe9RNoFMhS/DKVJJVmEqhN4AGvDPyrvhMY4rEOhvhbThwUZtJIkSPQUE/EvLy2jOsEoTzypuT60JwzOQ2vmAygdKnbFxBcDLrp/NByqVEC9iLcpArHgMuWBKFESOhMifrQdWH8p9RYiujuPKCBmylagkTpJoY7iDaYUeX8+VCsVtGXU2KghSNJ1Jue94HrQNW2MQFYd3xGUultBKAoTmIGnWklsMOYUOshLepW2pR/LIsSnqL1G3r3ncS8kokNtuq6iVJI17XiKzFtEYhRTAbecaWnoUuJyrT+/mKCLsNYdWpbkQkANpSYBPMkxN+tEXtt+AiyUoMC2piba1pjsMWc7odaKEkSkj/9RzmlHaOLU4SeFQiwFhHYUBxe86XeF1sLIsD5m8cxUdjwFKSUqWjKqSFDMAArr72nnS6tRTpadZFvStlvArTmEHSRHzPWgu5veHEOkeAygMj/ALq1Wt0SLzRHC7TUIC4B5qAj5dapPePbjpdLaFKS22QlISSNBcmOZJmjG6m+DqXEt4hRW0rhzqF0TYX6TQWjvFvCnCs+KRmKrJN4kfqPKqU25jVPPOPkBClmcqTaItJFWo8gLYxWEUZOQqbm94lME1VWOwjgJCkqzR7qkwR5Cgfdwd8j+HdbeWMzSczZWZzADTqSDyqLsLbjry8yiStUnMALSZjXTtS1sTAcIVlkJWkKB7j7U64fIgwnIAdACKAspVjKSCJPYxekt3eB4u8DZUTaQlRsNSKadobQbCFBZKgoe6J08xpS7jt7C0kBlASNCEmCBMc7mgku7OU8Q+tDijlIGYEEDyFJ+MCW3DKIg2BEfFfXtR5G8zjiUwpQI73PnGtdMPvEHOF5CVgmIUBe976iglbhvt4lh/BLsn3m5vlvNvI/ehWC2Y8p5WHScnilZICIAUgkXPIHt1ojgWsOw+nENJKDfMmZTryn9qsHA4xl9BWiB/UNZPKgpvau7DzB4ylZEhSRr59x3qLh2UokPodShNuHQK1gz1FW9i8D4+JDimgoIBb4pEpN56KE+taPbpMlKgpKtSqEqhIJECxsYoKx2UypxcNKQghRUFur90EWERfzphZ3XAUA6UhlIzKcbWFZukT7t6edibMUn/cyqk6LSiwFuQ6VOVstuFIUkJSoiQkQDregA4DG4RpsJaZJNpzITfzVRLZ7TDhJ8Egn3rSkHz0HW1Ev+mNQn8tKgDqNfvUzDJEcMHsetB0ThTFsscqyugP9NZQfMeKXK1mYOY/eYpk3eWh3DqbWrKtlZdbjWYMkdo1FLmMb/MVmEQo/ciu27S0JxbSlBSUyQSbSFApv86Cw9lEPJw2i1tkZz/TJFx3SqZ7Uw4VfGpMAjwzcDUXj5VX2wXjh3cRxALSUsojU5lZQY0MDnVhIZyOFWnAB6xe1BvhilJyi4UJjvY0FfMOKFwCYgdZOtSMZiyVNRGa0/vUMv8V1STxeVzQcsc6EJzHUDSPtSbi94ApxrKojKoeJl1ICpB72t6US342jADQVdcZo1AmdaS3gLH+RQMy8enGEIcISpSlZYGkqzSbQbXmxEHWpOCYfeTKW84ZcGUC58NBITMdJoHs57wmlmMy1jIk/pSfe+YgCm3djeZvBeGgcaVhJXHvC0jsY09KBZ2w+pJU2cl1ZjEi3Qjr53oNrqI6EVN2ziw8+48UwFFRASNATb6VBbVeAZEc+1BsJIEwoT0uKxbc3Ty5E1ojvwmdeVSEtkpkwQNSNaB02JiGA8hTjAc/EZFhRTOUwEkduIfWjod8c4jDO4dKUwcqgmB2IPWgmxMC41g0OC68+ZAi+Qj+Gp7eIeWkuL1IIEG5M6QAIAoIO7eJdOICkplQytLUT0PEb6TFOm2tnjEt5RwPJB8Ncc/0+R71C3c2KlpojLxKMqUOpvzpiZY4pJBERbWaCrndnYpWqW3AbEJWUTHIwQJrrjUZAPFYcaAjiCEuJ+1vnU7f3Zb2FcL6FEsr0I+Enkrp50E2Ltt1PMlJPnr+1BLb2i2QkIdasZI40FQ6ESQnzrpj9nN4gr/OCUCCkCFLHXlcetCd7WhKHkAAqBCgNORBHpQvC4iOLPCkiUi+s3jtAoDDOxWwfeLgCdWzCh1OXn6VBcQErOVYWkHS8pnQHoe0VE2g6Q8VplJVBM2udag7SxKisqJhRAJKevegM/wDUClEIXoIOafPXzpm3KxqlrdQW1KSUcQSMwnkdREHnVcB1bitCs/0j7RTRs1lTKElSvBJmVKcKVHpwjUelBYm7nj4cKDnjuti4K0pzCBe4VcUccaW6CW34QoCBlEiYvM0kbs7yuZksFZeSQZWUZQAAZvz01p92S2UtNpUD7o08poJOHbUhISviOhVzPnFdkQNFSOh9etaE34VW7166gaKF+ooPQRInhPauyRzInuK0CbcJnsa2QALSUmg1j+pXyrypWZXasoPnDeJhKMU8EH/uEdr9KGFkqJK5PO1o+XKmve3Y/hFLiYUFlU/0wbepFLKj+lUGAINqA/svGNKxLLyjrBUAJIWBH1gH51pi9+MYXF+5lJgJI0169qB4RyCFG0QQe+oit21EnMYUFTw85mgk4neDERnACCLSk2NHdm7OxuISl7O2AQMs9PtS4CCEpFuZ9e1P26W3Wk4dDS1JSUlQyqIB1m1Ap7X2M6hSUlDinlSSSBlUOifKh2xNju4l3wmUEr1I5Ac83SKdN6doNrcbQ28UOclHQJPee1GPZY34Dz6VkeIoAoUdVpBM/WgIbH9nLTLf5o8VahBIJATOuXv3pW9oGzsFh22/w13SuFfmSUgDpOsxVs7edjCvK91Xhq0PaKqP2nbJaQ424Cyj8tKciLrMDUigQchPuk66GtkoJ+E+Yr1ppB1Hy1rxskE5VKjSJ/ag0A6GexqRhdCNLixMD/ImoyweZUCZvNSMMhSnEcSiCpIkRNyBQXLsJB8NCTBOVMDlYW9aIgFBgAJkXBAn/NQca0B4UyIyxHMiB9Jr1rbCwpxDicyUngIsSIBNza0mgJYAjMBJkzY12CSXP0kUIxu8GHZcQHFWUYTY3NudFHcWkEmQRBMc41mgnY9hLiFNvJlCxBNIOP3FVhiXGyXWSOMc09DA6dqk7e3+Th3EIShS0qTMkiB5DnqKGMb5LWsOIfbSRoFZkJUNSFJgie4NBA3qwRLWVtJhtQki5Mp1gaC9LTKPDyrUM41jl61Ym9ikLwwxLAEurCF5FDLN+fKdKVHdmAhKVEImNATHagEbZxReSFjQGMoMnz+kVAwVjKEBR/SsT6wKa3tmMoTCeIxKgrRUC0xpQV5pCHkKCVJQSAqDzjlzigit4Z2PFuEg5SZCRl52FxBpkw+7R95a0D/gJJtPvKk1B2fiQhWYJBRxTN5nQenWvcE44puxJhzJGsAafSgPbNdbbQpKJGay7knSLydYp53e2sl3hBgpA9Yt96Q8PsdahBBmQbkC03PWmbdjCFD4NyC2RE9CKByWY1SDXqUzcH0rRB6GL6GupV+pPkRQeOIj3hHcV0Ex+oR616JgQetjXth/SdKDbw096yszq6A+tZQVFjdvl0BpOGUrNCUlSSBKuh686V9qbu4hsnxGT5Wm8/OmL/Xay3K2MxzSCDlSI06nua54zaOJxyQ48ciUuJCABEmCbczpQJoR8IKrfD3+VdcPgVkgZClWsmw+tG0bUOQeK2FAJSpSxAUZMctdRRh/HoSGlpRrhwsGAVDKVCCTpOlqAZht0lLHEriy5rCOkW1611xuyWMOlSVguOAJUAYtmkcXIjNFSNs7ZcGFdWOH81DSSLqgJlQJpa2RtFTZWHEZ21ABQJvcjQ8jP2oBoSpUEQbkwY+lqatjbQU2G0uE50kLZIIni+EKPf4TahatlFDpKEl1sTBjlHxRoRXJWHcWUp1SIGkEd7gUFpb2b1E4AKRlBWfDdESQCDdPYka8qqHFZl3Uc0xef4adtn7NdXst5agFJac4SbFNxmv8SdbUj4gibcPnQcQgRYmeU2rnlI94T1I1FSM5mCARpXAm9iP5yoNomMigon4TYiiG7uDzYpgXkuCR1gzQt9oxJ05Gpmw8QpD6FhaoSQqR/LCgtneF5KGESqMziAOo4x9KXdp7cyhIVH+842Y0idZ6xFct/HlnCMKNlZgr5ifnSSp5SkrBN1KCoOhJ1NAf2/ivFwra9VNqKCeUx/im/ZmJViENHSGy24Z5FOZKj6AikRhucO+FGFDIvtMxbvFMPs+dWpa8OYAdaibaG6fXUUCjtpycoBMoVF9LcMjtauLQzJ6HkQaJ7ewSm1lCoOXMiIAIyn66ig+DJSSOlwDQOm4AU4MUyo8Bazgf1JMyO9dXMQc8iFCJg6yQNI19aH+zR1Ix6EnRaVpI7lOtO+H2C0hYzy6biNAI5daBSxPiHQAq0IH7RQ13Zb2VCylQSFpnNa5MQPnVk7QxSW0nw8jZmUpi8C0GL0jbw7eWUQACmUknuDMgcqAwxu62AQcyomOQ0BvNBcFjw3iFIQkeHOcwqSCAUmD0iKg43az7slS5SeQMR2gc6G4eApBmJSoGfSgc3tvqIhtIQNJN1fM2iKLbmYk+OAVSpSTrfnoDSTgcE86rKEkoJ942A9aZdgYIsvtqK5vGVN7G2tBaKF3uAe4rs2RaDEXIqEyB1jzqUUnpPIkUHV13qmSSbj710QbclCuKAI4T6GvUjkbHqNKDIHRXzrK6Sr9SfrXlBTGB2rhsMhbbqUuAkkNhOYAzAg8rCda9G0i6ghLQbQlxIEG9wqTHK3egeCabbQ4pawpREITA1nX5VO2AtxT7eVBCRIIPunhMnpMRHlQQynNh8wgS0pP/AONYV9QaNLwuXD4YqOrCQe35mc+mUUM2WhSm1NSCSoi3RSFJOulwKkb2bV4UNNwAmUnukAJ16SD8jQcd4EBODbUQT4jynD04gY+QpWcc/LgXJPXkAf70V2xiYZZQbE5nInQHhSD6DTvQMqte0cxQGMVn8Jh0EplJQbmT4ekx2Irvs9GIxZQylTq1Twpkn9+lDzjVFsNKuhJKkEciYp69iDiTjF5lEkN8PzvQN+J2G7h9jusKOZWUqUE9yDbrFUiv/dAMLEHQ19R7YMsu21bV/wDyYr5d8OcS0nLBUctjrNBo4UyYJTPWuZBOonvUnGslK1pBC8pIt2NcG1Ac8p+lBoTaxmOR+VSN38J4uJbRcZlCfLU/So6zKTI9R9KNbmp/MWoKhQASlRGmYxPykUBT2h4jhabVrJUrtGlJqVWuJGlHN88ep3EKTmkNnIm3QAGTzPehUAW93QgjrQFthpStGISbktZkzrKDm+00R3bxIQtLqTcNyR0yuAx8qC7IfLTqFlIN41EEKsQfMGumBfyFwGCkoUiR3tbvzoDO/iQMSuFASc9tDmSP7UsuoNswv1HOp2MxxdCcxCyAEk8yBp61CuBw27GgIbp4ot4tlYvC06d7U77Y2g8jEPBSzAUr3YETcRHnSphcEnwU4pJyqQbjkSDHzmPSjrDpxK1LUAlRgqzEAEQBPznTyoIeKxi1jMZIVrIvQHF8IWOZIjprP708DBsIQQ6rxCNAkRc311NCt4MK8ttORhSGrFXDGYDQg6qjWg4N7BzDO4oNDSPjPoP3r3C7F8RTQw6Frh0ArVpodbQKaNlbotOFK1vrXMSEiAI6/EfWnXZmzG8OnK3Ecx60C6zucsp/OdOYXGSIHnOtaYbchKXC5+IdUY0VA78hanMQeqbc9K9LGkgHvQRUpPTNaK54raLTKcy3A2BfjMf+aH7248MMLWlZbUBIMT6QeZ0FU3iMJjtoKznM8r/kkgDyBgUFu4DfbBuLCA+gk6cvkTamRm44TmFq+csVsHENpOdvQdpFO3s13wWkLw7hz5BKJ1AGontyoLekfoNZQMb4Nf1D0FZQVfjdutvyrFNBJbI8NCBE2j3tbHrUrZ2xcZi1Z0ICUZYlUpT7pTmA635VYmE3CwbRBDRWQRBUSr7mmHw4ACdBy/tQUXtnZ52bi8qlBRUgEn4SVAx6gilHFLUsjNxREHnGtWZ7aMMfEZV1QQR1g/5qryqAb5SLRFjHpQePrUrnmt6/ztXJJtY+hFdDqCRljmK1SgqmRI1JFBtOp90/SrB9irqU4xaVAZlNkJPkQTVfBRvluI58qN7nY/wMawoSOIAz0NrUH0Rtx7Iw8vLOVCjl6wDavl51YDiHBNl6cxebdK+mtuNOLw7qW4UpSFBM9SKo1zcHHlWU4fNMCQoR85tQBMYgl1XiDKecHt2qECbwQRf+Xp729uFjUpQ5kClH3ggybQJPpSrjdjrQopDbmbU8Jt8tRQCgbWkHTnpUnZmK8NaTpEqnkTBiu7Wyn1SA0tX/ALTaOlq9GwsSASGXRAky2YA6yRQDC4SSo8UqJ7mwrq0owfsf2qOItyJuTW5PMi/Uf2oOzsRaRF4NbeuUnqOvT0rCmRfiERM3HpWjKCpPWLxP2oOk3P3T51utQiPeA1rmpI5HKe/9q6JYKiExJVpl56WoD+5IcUXUNILpIEJicp1CidAOV+lPTO5KyhJxLgbFjlb4nPSOc+dDtzdhLwaS484UOLEBItAF+LvRfHY6cpaWsOgWVqnyUO/UUEnZDTGFIacQ2hwzkdUJUvp71kr/AKTTbhCjLKuJRTcLifKNB6UqJw/4hIQ+3+WRcxcq6iPd5mo2Z/BKSh4l/DqMIcB40dArr+9A7JWmYgIPStSBFx6ioWBXmSFNnMCdP5oa7ZoNuGbQdKDukjRJCgPnWi1AEkqUkdOVcMW6hppTjpCEi5UKpTfHfZ3EKU02VIZHSyl+Z6dqDjvfttTmLOV9ZQgwlRsPONCJmubTxUA4wot4tsSckBLoF5TFs0XI0NCcA+lKTASqbELEn0vapGCZbKk5ApDgMyCYBnWI0oLO2JjxjMIHSkFY4XEjWecdiKrnZqizjkhI1cKY0sox8qat1WwhzEZVAtLQhxBTYAypJ+oIpWQqdohUzC57EA0D26+kEghMgkcqyhrrrRJJiZM6VlBdSVx1FY44Y0nuK7ouLEG1ccoB6f4oK+9sWGCsK24Z4XI8swiqXJmfjA+k9K+hPaQyV4B+BdICgR/SRM+k188TBMyL+lB6s6gacwa8DnOMv20rVcc+uorok9DmHMGJoOS78o7iujSjIVrBB72rXJc5SIn3TWoUBccJ70H0rsjaHjMMr0zoSZHlP3okh0hOgV0/zSX7Kdp+JgkoKhnbMEdtR9KbcRiECZEHl0mgjrxoHMjS0d64qxdyVIjuK44rFwni4vIXoBtPbSG0lYzJA1Ch/igO43boQDBHkRelDeXewfhMRxrzlKkJA0vabedJe396lOq4VADoLT5mg69trJSMxTHLkfOggJuBlg2AIrVJjT5GmzBYRvFCFI4gkkFuANLTESZpYxDKRGZR725zQaoA5iDp516wbQrTkRTfuLsdLpUVJKmimJX15xAoxifZ0nIvwlqKyPywSMs9Dzv6UFdOOkQDCp06irL3J2C14BcUmFlQIUfhAIVAT3pOw25eIzEuBLWWxK1AesAyas7ch9lIOHQvMqMxUY4j27dKCTtnO5ASeHyvHbkDWmzdmJ1uVEyQdfprRleHQTJGUk68qJYRhPOCAIka0HBnChIMDKRqOX1rtiUpUjItIg69CO3SpqIIiQofWuZWPhM/0mgTcdhncNC21CJhKlGxB+FyPkF69Zots/bQcPhuoyuAE5FRcdUH4hRbFNIUCkgAEQUnQzSw/gPClKwV4c+6blbXrqU9DqKCTvqtJ2fiRE8B4T6Xr58ePFY/OrexW8BeS7hGUKxQKMoWQQAOYUvnHWhWzfZ4hxoqdfAcOgSJA8zzNBXGDhS7p06edTUYlLaipCyDyjl2M0QwG6614txhpfE0eJX0kda6bw7vMMBX/wBV4rs3QhHPuZgUE7YeFxL+H8NhtalqVOeISEkyRmMTqTbrXI7JThkrBdQt/MWy2LkEH5366eddNn4nGeD/ALrjLSWypKZHEEi4QSJmnD2cbEYdQMSvDjPYhalSSZMntf70CsNmg3OFek/1orKuRWDZJJLF+dZQGfCjlHcVycZkclRp/PWvElRFjc8jXniRaMp60EfaGEDjbqCbKSpJB7g/3r5lxTRStSQZgkEHsa+nsyuYCh9ar/ef2aoxLpdZcDalElSSJHcg60FLtXM6XsDXRtIOtu9Wqx7JUBBDmIJXlOUBMCeVzVWPMFKlIUDKTCkkxcWoJuzdiPvhRbaUsJB4kiwgczQxwkkgXHcVaHsV2hxv4Yk5CMyUd9FEdoikrfXYxwuJcbNhmJQeoOnyoLc9mqcKcEgtJyqj8wg3zSQc1HcSTMBQUB11qpPZVtVaHizbKsTmPMjQVaGKcT8UBUcqAdirybpM/wCPlS9tjDFxJBJ1/wAUdfJ90QRGhFDsVh0rygyBzF/4KCvtq7EPJBMWJFvU/wCKFN7Ic4iYIHTWrIxDKkpUEHTST/egTy4dSFtjiEKVNiBe5Hc0Hu6+GUCEoIAUB153NCNpYlLbzzcJJCiniGsE6VYO7OC90pAEXHMfM0ge0bZruHxbhWnhcOdB7HkDQN3s42ip5a0FIhKQAOo0p2ZaKVWJSeh0qofZbiwMaEqUYUkiAedXBjZ/5CBzoK99rLLjb6VgwHUXE2JSYProaV92dpFnENqMp4khXQgmP3q1d7t304vClSl5SyFOCewuKpNgnNYzqR6UH04xhR8J/wDaqpKcGP8AifpQ7ZbylMNKIzBSUmfSphUrqFdja0UG6mB5E8xXBbV+K4HxCt23YtPoah47HtoUAtWRRiJ0MmPvQbqkj9Q+tRxF4VbTKdL1vizN7jooRFRE4ibKGbuBegrLaWwF4XESk4hTSlWLRhQm9+Rg/Suhbx6nleA4shITZ1ISSFSeKLEjrrVjeHPumx+E1BfQEqUrKQTAnlagrTbGJfwqFpcw2Qu+86hREzrfr2o9uZsLClsPIlwnUHUHoRypixbCHi3nAc8NWYT1Ig252oc7ulkWp3DOqw6lXKYlBoJe19lN4hpTapgAlKTyMWy9K47i4oYXB5MSlSCiDciTmuNPtURrCY9coU6CDrlSPvymmHYe7mQ5nFJcUYhKk+6B0mgNJxBIBCzBrK6qwX9H1rKAol3XMOWoNaKdkykyOhrkFjRJgjUHv5147EcQg9RQbocQRmScuvlI1rVa0wM2p0IrRFxA4ga5PJMcBAj4f53oMU6dLKHXnVQe2VKfxLRBjM3oBEHNEnrNqsxzGDNB4TzqmPaFjS9jnDmByAIjlYT9zQd/ZU84NoICCLhQJ6iOfyo97aT+YySAFFJBA6daX/Zcwk44KvCASY+VSPazi0rxgTJKUIABn9VzQLu7KoxLOWQc4t19au9DqyolJQURY6k9QaqL2foBxaCogpQCoHpaKur8vKE5REap8qAdjFHMkeGL6qBAifvXDE4ZRggg6efWiSUAQQoEd+VqGutAGeOTzP08hQB3cAlbt06EECecRXv/AEJKXJXKrWkCAZphYwhTdy4PxCumIZtIhSehH2oOWAwuVUm6YAtoKSfbRtVta2WEmVtgqKugNgD560S3v33GElthH5scRJEJntzNIGydlO4olxwznM5lam94/kUGbhqIx2HVGq9eWnOryxjyQYIyyJ1tVYbN3U8F1Dic5CXE6i2v2qzdvtuFrKhCHQoZCFGDBHIgSKBE9ou9+ZoYZlSSFDMpwHUSRlHrrVcst/qtfWmtr2c41xZT4aIvBKxA7TTnuz7JUISTi1kqPwoNh5mJNAybh4oHAMmTmCct+caUbW9aVDTmNa6sMpQkISJSkADra1cykD3THUGg5vPSBYKB1jWoTjUhQUAocgRe17d/KpYImfdJ+VdFoFyq/RQoB2DKsoVZJkygzEcu9ckMJUolSSg8oMiiDqJEHiT1Bg1o030IUOh1oOa27XExoR/io6mzyuB1oigJmPdOkHSsLYIBUm99KAMUQZKcvlzqUnMRaFDvrUgtgk5TPY1uWk2BTlPag44aAfdynymiHISmfLWubSOhzDpUltI5WjlQagd/qKyumby+QrKCK0MwM31rg0s6TYzWVlB4tZSeG3/iuG0DKUzWVlAHdEgg34v3NVfvKfzlI+HNMfy9eVlAX9nvCpyLQuPSKVt/nCca7f8AT9hWVlBL9m6B+KP/ABq2C8q1+deVlBIWgWNZhDmCpvevKyg7uiNO1R8eLg9KysoKa220DjVTeV3kk1b+62zWgkAIERHpr968rKBibZTmiLXt6VyiFCLV7WUBLDCQSf5auiDcjlFZWUHDFICVpi168xd21etZWUEbDLJTBPOtFLIcAGkG1ZWUG2J4ZItpWjw5871lZQdMJxN3vpWmYgKjt96ysoNlIBAMX61zw6ySqTWVlBLb6866t3F/5asrKCKTWVlZ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viki.rdf.ru/media/upload/preview/blok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4" y="1556792"/>
            <a:ext cx="5699125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394742"/>
            <a:ext cx="3312368" cy="1162050"/>
          </a:xfrm>
        </p:spPr>
        <p:txBody>
          <a:bodyPr>
            <a:noAutofit/>
          </a:bodyPr>
          <a:lstStyle/>
          <a:p>
            <a:r>
              <a:rPr lang="ru-RU" sz="2800" b="0" dirty="0"/>
              <a:t>Памятник детям блокадного Ленинграда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51520" y="2050305"/>
            <a:ext cx="3744416" cy="43310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Ярославль, </a:t>
            </a:r>
            <a:r>
              <a:rPr lang="ru-RU" sz="2400" dirty="0" err="1" smtClean="0"/>
              <a:t>Тверицкое</a:t>
            </a:r>
            <a:r>
              <a:rPr lang="ru-RU" sz="2400" dirty="0" smtClean="0"/>
              <a:t> кладбище</a:t>
            </a:r>
          </a:p>
          <a:p>
            <a:r>
              <a:rPr lang="ru-RU" sz="2400" dirty="0" smtClean="0"/>
              <a:t>Дата создания – июнь 1998 года</a:t>
            </a:r>
          </a:p>
          <a:p>
            <a:r>
              <a:rPr lang="ru-RU" sz="2400" dirty="0" smtClean="0"/>
              <a:t>Авторы проекта - скульптор </a:t>
            </a:r>
            <a:r>
              <a:rPr lang="ru-RU" sz="2400" dirty="0"/>
              <a:t>Роза </a:t>
            </a:r>
            <a:r>
              <a:rPr lang="ru-RU" sz="2400" dirty="0" err="1"/>
              <a:t>Сафаргалеева</a:t>
            </a:r>
            <a:r>
              <a:rPr lang="ru-RU" sz="2400" dirty="0"/>
              <a:t>, член Союза художников, художник-дизайнер Лев Кожевников. </a:t>
            </a:r>
          </a:p>
        </p:txBody>
      </p:sp>
      <p:pic>
        <p:nvPicPr>
          <p:cNvPr id="4098" name="Picture 2" descr="Файл:Тверицкое кладбище Ярославл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4651"/>
            <a:ext cx="4464496" cy="5952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8567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78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Дети блокадного Ленинграда</vt:lpstr>
      <vt:lpstr>Дети блокадного Ленинграда</vt:lpstr>
      <vt:lpstr>Дети блокадного Ленинграда</vt:lpstr>
      <vt:lpstr>Дети блокадного Ленинграда</vt:lpstr>
      <vt:lpstr>Дети блокадного Ленинграда</vt:lpstr>
      <vt:lpstr>Дети блокадного Ленинграда</vt:lpstr>
      <vt:lpstr>Дети блокадного Ленинграда</vt:lpstr>
      <vt:lpstr>Дети блокадного Ленинграда</vt:lpstr>
      <vt:lpstr>Памятник детям блокадного Ленинграда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Ксюша</cp:lastModifiedBy>
  <cp:revision>8</cp:revision>
  <dcterms:modified xsi:type="dcterms:W3CDTF">2013-10-22T03:16:23Z</dcterms:modified>
</cp:coreProperties>
</file>